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71"/>
  </p:notesMasterIdLst>
  <p:handoutMasterIdLst>
    <p:handoutMasterId r:id="rId72"/>
  </p:handoutMasterIdLst>
  <p:sldIdLst>
    <p:sldId id="256" r:id="rId5"/>
    <p:sldId id="319" r:id="rId6"/>
    <p:sldId id="419" r:id="rId7"/>
    <p:sldId id="420" r:id="rId8"/>
    <p:sldId id="421" r:id="rId9"/>
    <p:sldId id="422" r:id="rId10"/>
    <p:sldId id="423" r:id="rId11"/>
    <p:sldId id="424" r:id="rId12"/>
    <p:sldId id="425" r:id="rId13"/>
    <p:sldId id="426" r:id="rId14"/>
    <p:sldId id="427" r:id="rId15"/>
    <p:sldId id="428" r:id="rId16"/>
    <p:sldId id="429" r:id="rId17"/>
    <p:sldId id="430" r:id="rId18"/>
    <p:sldId id="445" r:id="rId19"/>
    <p:sldId id="431" r:id="rId20"/>
    <p:sldId id="432" r:id="rId21"/>
    <p:sldId id="433" r:id="rId22"/>
    <p:sldId id="434" r:id="rId23"/>
    <p:sldId id="435" r:id="rId24"/>
    <p:sldId id="436" r:id="rId25"/>
    <p:sldId id="437" r:id="rId26"/>
    <p:sldId id="438" r:id="rId27"/>
    <p:sldId id="439" r:id="rId28"/>
    <p:sldId id="440" r:id="rId29"/>
    <p:sldId id="441" r:id="rId30"/>
    <p:sldId id="442" r:id="rId31"/>
    <p:sldId id="443" r:id="rId32"/>
    <p:sldId id="446" r:id="rId33"/>
    <p:sldId id="444" r:id="rId34"/>
    <p:sldId id="309" r:id="rId35"/>
    <p:sldId id="283" r:id="rId36"/>
    <p:sldId id="447" r:id="rId37"/>
    <p:sldId id="284" r:id="rId38"/>
    <p:sldId id="448" r:id="rId39"/>
    <p:sldId id="449" r:id="rId40"/>
    <p:sldId id="450" r:id="rId41"/>
    <p:sldId id="451" r:id="rId42"/>
    <p:sldId id="452" r:id="rId43"/>
    <p:sldId id="384" r:id="rId44"/>
    <p:sldId id="466" r:id="rId45"/>
    <p:sldId id="453" r:id="rId46"/>
    <p:sldId id="454" r:id="rId47"/>
    <p:sldId id="463" r:id="rId48"/>
    <p:sldId id="456" r:id="rId49"/>
    <p:sldId id="455" r:id="rId50"/>
    <p:sldId id="353" r:id="rId51"/>
    <p:sldId id="457" r:id="rId52"/>
    <p:sldId id="458" r:id="rId53"/>
    <p:sldId id="459" r:id="rId54"/>
    <p:sldId id="461" r:id="rId55"/>
    <p:sldId id="460" r:id="rId56"/>
    <p:sldId id="462" r:id="rId57"/>
    <p:sldId id="392" r:id="rId58"/>
    <p:sldId id="464" r:id="rId59"/>
    <p:sldId id="465" r:id="rId60"/>
    <p:sldId id="467" r:id="rId61"/>
    <p:sldId id="355" r:id="rId62"/>
    <p:sldId id="468" r:id="rId63"/>
    <p:sldId id="403" r:id="rId64"/>
    <p:sldId id="407" r:id="rId65"/>
    <p:sldId id="469" r:id="rId66"/>
    <p:sldId id="470" r:id="rId67"/>
    <p:sldId id="471" r:id="rId68"/>
    <p:sldId id="472" r:id="rId69"/>
    <p:sldId id="38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BEEB"/>
    <a:srgbClr val="1DA9BF"/>
    <a:srgbClr val="03556D"/>
    <a:srgbClr val="0C596D"/>
    <a:srgbClr val="067F9C"/>
    <a:srgbClr val="145C72"/>
    <a:srgbClr val="014E52"/>
    <a:srgbClr val="79AE02"/>
    <a:srgbClr val="01C6FD"/>
    <a:srgbClr val="0000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F7351-F986-5078-5DA0-DBFF2C569C58}" v="3113" dt="2020-05-05T18:13:34.153"/>
    <p1510:client id="{67A20288-292A-994C-7970-C3053A0F0650}" v="2" dt="2020-05-19T16:21:32.117"/>
    <p1510:client id="{854F748C-0EFF-3169-C9C2-F590CF231A38}" v="2438" dt="2020-05-06T17:37:51.011"/>
    <p1510:client id="{A8B656EA-5F49-77BB-48E6-407D4A6A1689}" v="12" dt="2020-04-30T15:19:09.312"/>
    <p1510:client id="{DDC7BF3C-D291-82BE-B3B6-2DF213EE95CF}" v="64" dt="2020-05-13T19:58:49.269"/>
    <p1510:client id="{DF74047D-4F96-0EEC-4FC6-BFC699834085}" v="28" dt="2020-05-26T20:12:39.893"/>
    <p1510:client id="{E162FC2B-B8A6-F504-5D11-C7867341E580}" v="12" dt="2020-05-25T18:28:28.876"/>
    <p1510:client id="{E2FE4358-6DF3-75B6-18A8-FC59FE299764}" v="24" dt="2020-05-07T14:05:59.472"/>
    <p1510:client id="{FB7F4434-BCD3-8A8B-CC23-D664B9E70231}" v="1551" dt="2020-07-08T19:01:56.794"/>
    <p1510:client id="{FC610ACD-596E-7A3B-00A6-099130A8DA3D}" v="2417" dt="2020-07-07T18:35:49.7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158" autoAdjust="0"/>
  </p:normalViewPr>
  <p:slideViewPr>
    <p:cSldViewPr snapToGrid="0">
      <p:cViewPr varScale="1">
        <p:scale>
          <a:sx n="80" d="100"/>
          <a:sy n="80" d="100"/>
        </p:scale>
        <p:origin x="1794" y="228"/>
      </p:cViewPr>
      <p:guideLst/>
    </p:cSldViewPr>
  </p:slid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F2C4B-9AD4-4F47-B387-1AC45BDACC35}"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80B2755E-3167-49A9-B572-FC075C22895B}">
      <dgm:prSet phldr="0"/>
      <dgm:spPr/>
      <dgm:t>
        <a:bodyPr/>
        <a:lstStyle/>
        <a:p>
          <a:pPr rtl="0"/>
          <a:r>
            <a:rPr lang="en-US" b="1" dirty="0">
              <a:latin typeface="Century Gothic"/>
            </a:rPr>
            <a:t>LIMIT QUALIFIERS</a:t>
          </a:r>
          <a:endParaRPr lang="en-US" b="0" dirty="0">
            <a:latin typeface="Century Gothic"/>
          </a:endParaRPr>
        </a:p>
      </dgm:t>
    </dgm:pt>
    <dgm:pt modelId="{F489F8A8-D22A-4D87-84EB-2406163B57D3}" type="parTrans" cxnId="{8F40D840-22B4-449D-A90A-A072058DA05D}">
      <dgm:prSet/>
      <dgm:spPr/>
    </dgm:pt>
    <dgm:pt modelId="{130F567A-1246-4245-B5D7-6A54B841D58F}" type="sibTrans" cxnId="{8F40D840-22B4-449D-A90A-A072058DA05D}">
      <dgm:prSet/>
      <dgm:spPr/>
    </dgm:pt>
    <dgm:pt modelId="{DF290EE9-4DC2-4D0A-AD93-41BD05D3A6FB}">
      <dgm:prSet phldr="0"/>
      <dgm:spPr/>
      <dgm:t>
        <a:bodyPr/>
        <a:lstStyle/>
        <a:p>
          <a:pPr rtl="0"/>
          <a:r>
            <a:rPr lang="en-US" b="1" dirty="0">
              <a:latin typeface="Century Gothic"/>
            </a:rPr>
            <a:t>USE ACTIVE VOICE</a:t>
          </a:r>
          <a:endParaRPr lang="en-US" dirty="0"/>
        </a:p>
      </dgm:t>
    </dgm:pt>
    <dgm:pt modelId="{1C22BD1D-3A94-4099-8E82-13F93BC0AAF5}" type="parTrans" cxnId="{537817FC-FD12-4D78-8CA9-075E87E43A64}">
      <dgm:prSet/>
      <dgm:spPr/>
    </dgm:pt>
    <dgm:pt modelId="{542254EE-2D1C-4370-A4A7-2CBC9B0DC8A5}" type="sibTrans" cxnId="{537817FC-FD12-4D78-8CA9-075E87E43A64}">
      <dgm:prSet/>
      <dgm:spPr/>
    </dgm:pt>
    <dgm:pt modelId="{BC3D0121-FBC5-4C0B-8170-B5BA344E51C9}">
      <dgm:prSet phldr="0"/>
      <dgm:spPr/>
      <dgm:t>
        <a:bodyPr/>
        <a:lstStyle/>
        <a:p>
          <a:pPr rtl="0"/>
          <a:r>
            <a:rPr lang="en-US" b="1" dirty="0">
              <a:latin typeface="Century Gothic"/>
            </a:rPr>
            <a:t>COMBINE SENTENCES</a:t>
          </a:r>
        </a:p>
      </dgm:t>
    </dgm:pt>
    <dgm:pt modelId="{A8A185BF-44C8-4882-ACF4-C44FD7EF89CF}" type="parTrans" cxnId="{CA51EC11-111C-4A40-9E9F-25259BC10810}">
      <dgm:prSet/>
      <dgm:spPr/>
    </dgm:pt>
    <dgm:pt modelId="{2B43C72D-EEAC-4E5E-B50F-724E603A3CD0}" type="sibTrans" cxnId="{CA51EC11-111C-4A40-9E9F-25259BC10810}">
      <dgm:prSet/>
      <dgm:spPr/>
    </dgm:pt>
    <dgm:pt modelId="{AB74124F-5239-443E-9BDA-C90DEB16B9A9}">
      <dgm:prSet phldr="0"/>
      <dgm:spPr/>
      <dgm:t>
        <a:bodyPr/>
        <a:lstStyle/>
        <a:p>
          <a:pPr rtl="0"/>
          <a:r>
            <a:rPr lang="en-US" b="1" dirty="0">
              <a:latin typeface="Century Gothic"/>
            </a:rPr>
            <a:t>TRIM CITED MATERIAL</a:t>
          </a:r>
        </a:p>
      </dgm:t>
    </dgm:pt>
    <dgm:pt modelId="{D83861B8-0707-48BE-B858-CC13841A153C}" type="parTrans" cxnId="{BC3925BD-B5E1-4AC4-92A8-30C26FDBBB01}">
      <dgm:prSet/>
      <dgm:spPr/>
    </dgm:pt>
    <dgm:pt modelId="{FA2F7A2F-488D-4462-90EB-0588E3744EFD}" type="sibTrans" cxnId="{BC3925BD-B5E1-4AC4-92A8-30C26FDBBB01}">
      <dgm:prSet/>
      <dgm:spPr/>
    </dgm:pt>
    <dgm:pt modelId="{B17A63FF-17BC-413B-818A-BE9E2F821C57}">
      <dgm:prSet phldr="0"/>
      <dgm:spPr/>
      <dgm:t>
        <a:bodyPr/>
        <a:lstStyle/>
        <a:p>
          <a:pPr rtl="0"/>
          <a:r>
            <a:rPr lang="en-US" b="1" dirty="0">
              <a:latin typeface="Century Gothic"/>
            </a:rPr>
            <a:t>USE STRONG VERBS</a:t>
          </a:r>
        </a:p>
      </dgm:t>
    </dgm:pt>
    <dgm:pt modelId="{62727621-FAA0-48E2-8442-7CBFC5E8E329}" type="parTrans" cxnId="{F016D4FE-E9A3-44C1-8CF3-CCDFDBE4E147}">
      <dgm:prSet/>
      <dgm:spPr/>
    </dgm:pt>
    <dgm:pt modelId="{2AFB492D-CD06-4B88-9E39-0F2256809156}" type="sibTrans" cxnId="{F016D4FE-E9A3-44C1-8CF3-CCDFDBE4E147}">
      <dgm:prSet/>
      <dgm:spPr/>
    </dgm:pt>
    <dgm:pt modelId="{88E7E310-284B-4CEE-9141-016A4F244664}">
      <dgm:prSet phldr="0"/>
      <dgm:spPr/>
      <dgm:t>
        <a:bodyPr/>
        <a:lstStyle/>
        <a:p>
          <a:pPr rtl="0"/>
          <a:r>
            <a:rPr lang="en-US" b="1" dirty="0">
              <a:latin typeface="Century Gothic"/>
            </a:rPr>
            <a:t>CUT WORDY STARTERS</a:t>
          </a:r>
        </a:p>
      </dgm:t>
    </dgm:pt>
    <dgm:pt modelId="{E3C8137A-7F29-45A6-A09E-22FC2B490817}" type="parTrans" cxnId="{73983EB8-7050-4BE4-BE87-EECA98FFCF66}">
      <dgm:prSet/>
      <dgm:spPr/>
    </dgm:pt>
    <dgm:pt modelId="{AFF7E88F-43D8-493F-8DE1-C9E54C527013}" type="sibTrans" cxnId="{73983EB8-7050-4BE4-BE87-EECA98FFCF66}">
      <dgm:prSet/>
      <dgm:spPr/>
    </dgm:pt>
    <dgm:pt modelId="{9725111F-9752-45A4-BE85-CC3B18BBE872}">
      <dgm:prSet phldr="0"/>
      <dgm:spPr/>
      <dgm:t>
        <a:bodyPr/>
        <a:lstStyle/>
        <a:p>
          <a:pPr rtl="0"/>
          <a:r>
            <a:rPr lang="en-US" b="1" dirty="0">
              <a:latin typeface="Century Gothic"/>
            </a:rPr>
            <a:t>AVOID REDUNDANCY</a:t>
          </a:r>
        </a:p>
      </dgm:t>
    </dgm:pt>
    <dgm:pt modelId="{23B35B52-52CA-474C-934E-62D1DE1FD589}" type="parTrans" cxnId="{368ED0FE-FB59-43DE-93F2-74AA338D0FC1}">
      <dgm:prSet/>
      <dgm:spPr/>
    </dgm:pt>
    <dgm:pt modelId="{48E236A3-E926-4CF6-B839-A586CF81D385}" type="sibTrans" cxnId="{368ED0FE-FB59-43DE-93F2-74AA338D0FC1}">
      <dgm:prSet/>
      <dgm:spPr/>
    </dgm:pt>
    <dgm:pt modelId="{25537F63-9164-492F-AB07-B6A1A099B438}">
      <dgm:prSet phldr="0"/>
      <dgm:spPr/>
      <dgm:t>
        <a:bodyPr/>
        <a:lstStyle/>
        <a:p>
          <a:pPr rtl="0"/>
          <a:r>
            <a:rPr lang="en-US" b="1" dirty="0">
              <a:latin typeface="Century Gothic"/>
            </a:rPr>
            <a:t>LIMIT LONG PREPOSITIONAL PHRASES</a:t>
          </a:r>
        </a:p>
      </dgm:t>
    </dgm:pt>
    <dgm:pt modelId="{C1B18BC8-D938-4F69-AA53-126D09BC8B6C}" type="parTrans" cxnId="{900256D6-F1F2-4ED3-BD5B-65274B39E4E9}">
      <dgm:prSet/>
      <dgm:spPr/>
    </dgm:pt>
    <dgm:pt modelId="{DC609AC0-6DA9-4C9F-B7E3-CDC565FAB1BC}" type="sibTrans" cxnId="{900256D6-F1F2-4ED3-BD5B-65274B39E4E9}">
      <dgm:prSet/>
      <dgm:spPr/>
    </dgm:pt>
    <dgm:pt modelId="{5556E91B-9288-4238-B237-F940851B7AC5}" type="pres">
      <dgm:prSet presAssocID="{E4BF2C4B-9AD4-4F47-B387-1AC45BDACC35}" presName="diagram" presStyleCnt="0">
        <dgm:presLayoutVars>
          <dgm:dir/>
          <dgm:resizeHandles val="exact"/>
        </dgm:presLayoutVars>
      </dgm:prSet>
      <dgm:spPr/>
    </dgm:pt>
    <dgm:pt modelId="{2A04F58C-D2C0-4210-97DD-A08ABD10AF1F}" type="pres">
      <dgm:prSet presAssocID="{80B2755E-3167-49A9-B572-FC075C22895B}" presName="node" presStyleLbl="node1" presStyleIdx="0" presStyleCnt="8">
        <dgm:presLayoutVars>
          <dgm:bulletEnabled val="1"/>
        </dgm:presLayoutVars>
      </dgm:prSet>
      <dgm:spPr/>
    </dgm:pt>
    <dgm:pt modelId="{01AFBD72-C6B0-4AD9-BFFD-ADE6AC5B123C}" type="pres">
      <dgm:prSet presAssocID="{130F567A-1246-4245-B5D7-6A54B841D58F}" presName="sibTrans" presStyleCnt="0"/>
      <dgm:spPr/>
    </dgm:pt>
    <dgm:pt modelId="{D88DD080-3F1B-44D8-B399-24D15B8F99C4}" type="pres">
      <dgm:prSet presAssocID="{25537F63-9164-492F-AB07-B6A1A099B438}" presName="node" presStyleLbl="node1" presStyleIdx="1" presStyleCnt="8">
        <dgm:presLayoutVars>
          <dgm:bulletEnabled val="1"/>
        </dgm:presLayoutVars>
      </dgm:prSet>
      <dgm:spPr/>
    </dgm:pt>
    <dgm:pt modelId="{838479E4-3F9C-4F4A-96E6-F265AC071ABC}" type="pres">
      <dgm:prSet presAssocID="{DC609AC0-6DA9-4C9F-B7E3-CDC565FAB1BC}" presName="sibTrans" presStyleCnt="0"/>
      <dgm:spPr/>
    </dgm:pt>
    <dgm:pt modelId="{A29BDDED-8217-40E4-A7D1-54C3934A7049}" type="pres">
      <dgm:prSet presAssocID="{9725111F-9752-45A4-BE85-CC3B18BBE872}" presName="node" presStyleLbl="node1" presStyleIdx="2" presStyleCnt="8">
        <dgm:presLayoutVars>
          <dgm:bulletEnabled val="1"/>
        </dgm:presLayoutVars>
      </dgm:prSet>
      <dgm:spPr/>
    </dgm:pt>
    <dgm:pt modelId="{769A9B72-DEB8-46C8-8CCB-970B5576ED16}" type="pres">
      <dgm:prSet presAssocID="{48E236A3-E926-4CF6-B839-A586CF81D385}" presName="sibTrans" presStyleCnt="0"/>
      <dgm:spPr/>
    </dgm:pt>
    <dgm:pt modelId="{71A084D4-A635-4871-9E06-6FE190FC2947}" type="pres">
      <dgm:prSet presAssocID="{88E7E310-284B-4CEE-9141-016A4F244664}" presName="node" presStyleLbl="node1" presStyleIdx="3" presStyleCnt="8">
        <dgm:presLayoutVars>
          <dgm:bulletEnabled val="1"/>
        </dgm:presLayoutVars>
      </dgm:prSet>
      <dgm:spPr/>
    </dgm:pt>
    <dgm:pt modelId="{25692949-7FE7-4120-A957-50B549F09CFE}" type="pres">
      <dgm:prSet presAssocID="{AFF7E88F-43D8-493F-8DE1-C9E54C527013}" presName="sibTrans" presStyleCnt="0"/>
      <dgm:spPr/>
    </dgm:pt>
    <dgm:pt modelId="{6F2801C8-98AB-4630-BA8F-24DEB6C6BC56}" type="pres">
      <dgm:prSet presAssocID="{DF290EE9-4DC2-4D0A-AD93-41BD05D3A6FB}" presName="node" presStyleLbl="node1" presStyleIdx="4" presStyleCnt="8">
        <dgm:presLayoutVars>
          <dgm:bulletEnabled val="1"/>
        </dgm:presLayoutVars>
      </dgm:prSet>
      <dgm:spPr/>
    </dgm:pt>
    <dgm:pt modelId="{112F6437-A2E3-4632-BBAA-04290330A2FB}" type="pres">
      <dgm:prSet presAssocID="{542254EE-2D1C-4370-A4A7-2CBC9B0DC8A5}" presName="sibTrans" presStyleCnt="0"/>
      <dgm:spPr/>
    </dgm:pt>
    <dgm:pt modelId="{CAC1AB71-0E55-4969-BBA4-4E5A3D73FE62}" type="pres">
      <dgm:prSet presAssocID="{B17A63FF-17BC-413B-818A-BE9E2F821C57}" presName="node" presStyleLbl="node1" presStyleIdx="5" presStyleCnt="8">
        <dgm:presLayoutVars>
          <dgm:bulletEnabled val="1"/>
        </dgm:presLayoutVars>
      </dgm:prSet>
      <dgm:spPr/>
    </dgm:pt>
    <dgm:pt modelId="{BD4DE37C-C6C8-4E5D-9A3F-EBBBBC6B896B}" type="pres">
      <dgm:prSet presAssocID="{2AFB492D-CD06-4B88-9E39-0F2256809156}" presName="sibTrans" presStyleCnt="0"/>
      <dgm:spPr/>
    </dgm:pt>
    <dgm:pt modelId="{34BA56FA-A418-45B7-A7E4-348BC9F6DB2A}" type="pres">
      <dgm:prSet presAssocID="{BC3D0121-FBC5-4C0B-8170-B5BA344E51C9}" presName="node" presStyleLbl="node1" presStyleIdx="6" presStyleCnt="8">
        <dgm:presLayoutVars>
          <dgm:bulletEnabled val="1"/>
        </dgm:presLayoutVars>
      </dgm:prSet>
      <dgm:spPr/>
    </dgm:pt>
    <dgm:pt modelId="{893D2105-1337-4630-A40F-67F9E5EF0922}" type="pres">
      <dgm:prSet presAssocID="{2B43C72D-EEAC-4E5E-B50F-724E603A3CD0}" presName="sibTrans" presStyleCnt="0"/>
      <dgm:spPr/>
    </dgm:pt>
    <dgm:pt modelId="{991FB023-68BE-4BF0-9FFD-857339E31AB2}" type="pres">
      <dgm:prSet presAssocID="{AB74124F-5239-443E-9BDA-C90DEB16B9A9}" presName="node" presStyleLbl="node1" presStyleIdx="7" presStyleCnt="8">
        <dgm:presLayoutVars>
          <dgm:bulletEnabled val="1"/>
        </dgm:presLayoutVars>
      </dgm:prSet>
      <dgm:spPr/>
    </dgm:pt>
  </dgm:ptLst>
  <dgm:cxnLst>
    <dgm:cxn modelId="{3D7A9602-1F05-421C-A5F7-9DD060C4AFCF}" type="presOf" srcId="{DF290EE9-4DC2-4D0A-AD93-41BD05D3A6FB}" destId="{6F2801C8-98AB-4630-BA8F-24DEB6C6BC56}" srcOrd="0" destOrd="0" presId="urn:microsoft.com/office/officeart/2005/8/layout/default"/>
    <dgm:cxn modelId="{CA51EC11-111C-4A40-9E9F-25259BC10810}" srcId="{E4BF2C4B-9AD4-4F47-B387-1AC45BDACC35}" destId="{BC3D0121-FBC5-4C0B-8170-B5BA344E51C9}" srcOrd="6" destOrd="0" parTransId="{A8A185BF-44C8-4882-ACF4-C44FD7EF89CF}" sibTransId="{2B43C72D-EEAC-4E5E-B50F-724E603A3CD0}"/>
    <dgm:cxn modelId="{E47C6930-6E5E-489D-BF87-20EADD886318}" type="presOf" srcId="{BC3D0121-FBC5-4C0B-8170-B5BA344E51C9}" destId="{34BA56FA-A418-45B7-A7E4-348BC9F6DB2A}" srcOrd="0" destOrd="0" presId="urn:microsoft.com/office/officeart/2005/8/layout/default"/>
    <dgm:cxn modelId="{F102B532-F02C-45D1-8805-D329FDCE1EA4}" type="presOf" srcId="{E4BF2C4B-9AD4-4F47-B387-1AC45BDACC35}" destId="{5556E91B-9288-4238-B237-F940851B7AC5}" srcOrd="0" destOrd="0" presId="urn:microsoft.com/office/officeart/2005/8/layout/default"/>
    <dgm:cxn modelId="{8F40D840-22B4-449D-A90A-A072058DA05D}" srcId="{E4BF2C4B-9AD4-4F47-B387-1AC45BDACC35}" destId="{80B2755E-3167-49A9-B572-FC075C22895B}" srcOrd="0" destOrd="0" parTransId="{F489F8A8-D22A-4D87-84EB-2406163B57D3}" sibTransId="{130F567A-1246-4245-B5D7-6A54B841D58F}"/>
    <dgm:cxn modelId="{57ACD87D-4CD2-481A-AB80-67A635D90937}" type="presOf" srcId="{AB74124F-5239-443E-9BDA-C90DEB16B9A9}" destId="{991FB023-68BE-4BF0-9FFD-857339E31AB2}" srcOrd="0" destOrd="0" presId="urn:microsoft.com/office/officeart/2005/8/layout/default"/>
    <dgm:cxn modelId="{2B67A191-E949-470D-A301-452A6E77BB30}" type="presOf" srcId="{B17A63FF-17BC-413B-818A-BE9E2F821C57}" destId="{CAC1AB71-0E55-4969-BBA4-4E5A3D73FE62}" srcOrd="0" destOrd="0" presId="urn:microsoft.com/office/officeart/2005/8/layout/default"/>
    <dgm:cxn modelId="{8416819C-A936-4CC3-A363-422ED78DC338}" type="presOf" srcId="{80B2755E-3167-49A9-B572-FC075C22895B}" destId="{2A04F58C-D2C0-4210-97DD-A08ABD10AF1F}" srcOrd="0" destOrd="0" presId="urn:microsoft.com/office/officeart/2005/8/layout/default"/>
    <dgm:cxn modelId="{EB34E0A6-16DD-4D20-9D16-D5A3530343E3}" type="presOf" srcId="{9725111F-9752-45A4-BE85-CC3B18BBE872}" destId="{A29BDDED-8217-40E4-A7D1-54C3934A7049}" srcOrd="0" destOrd="0" presId="urn:microsoft.com/office/officeart/2005/8/layout/default"/>
    <dgm:cxn modelId="{73983EB8-7050-4BE4-BE87-EECA98FFCF66}" srcId="{E4BF2C4B-9AD4-4F47-B387-1AC45BDACC35}" destId="{88E7E310-284B-4CEE-9141-016A4F244664}" srcOrd="3" destOrd="0" parTransId="{E3C8137A-7F29-45A6-A09E-22FC2B490817}" sibTransId="{AFF7E88F-43D8-493F-8DE1-C9E54C527013}"/>
    <dgm:cxn modelId="{BC3925BD-B5E1-4AC4-92A8-30C26FDBBB01}" srcId="{E4BF2C4B-9AD4-4F47-B387-1AC45BDACC35}" destId="{AB74124F-5239-443E-9BDA-C90DEB16B9A9}" srcOrd="7" destOrd="0" parTransId="{D83861B8-0707-48BE-B858-CC13841A153C}" sibTransId="{FA2F7A2F-488D-4462-90EB-0588E3744EFD}"/>
    <dgm:cxn modelId="{900256D6-F1F2-4ED3-BD5B-65274B39E4E9}" srcId="{E4BF2C4B-9AD4-4F47-B387-1AC45BDACC35}" destId="{25537F63-9164-492F-AB07-B6A1A099B438}" srcOrd="1" destOrd="0" parTransId="{C1B18BC8-D938-4F69-AA53-126D09BC8B6C}" sibTransId="{DC609AC0-6DA9-4C9F-B7E3-CDC565FAB1BC}"/>
    <dgm:cxn modelId="{B98047F0-5FCC-41FF-8265-7651BDDEC7FF}" type="presOf" srcId="{25537F63-9164-492F-AB07-B6A1A099B438}" destId="{D88DD080-3F1B-44D8-B399-24D15B8F99C4}" srcOrd="0" destOrd="0" presId="urn:microsoft.com/office/officeart/2005/8/layout/default"/>
    <dgm:cxn modelId="{ECDD6EF6-07D1-4AC0-9A8A-7AD09C43F8F4}" type="presOf" srcId="{88E7E310-284B-4CEE-9141-016A4F244664}" destId="{71A084D4-A635-4871-9E06-6FE190FC2947}" srcOrd="0" destOrd="0" presId="urn:microsoft.com/office/officeart/2005/8/layout/default"/>
    <dgm:cxn modelId="{537817FC-FD12-4D78-8CA9-075E87E43A64}" srcId="{E4BF2C4B-9AD4-4F47-B387-1AC45BDACC35}" destId="{DF290EE9-4DC2-4D0A-AD93-41BD05D3A6FB}" srcOrd="4" destOrd="0" parTransId="{1C22BD1D-3A94-4099-8E82-13F93BC0AAF5}" sibTransId="{542254EE-2D1C-4370-A4A7-2CBC9B0DC8A5}"/>
    <dgm:cxn modelId="{368ED0FE-FB59-43DE-93F2-74AA338D0FC1}" srcId="{E4BF2C4B-9AD4-4F47-B387-1AC45BDACC35}" destId="{9725111F-9752-45A4-BE85-CC3B18BBE872}" srcOrd="2" destOrd="0" parTransId="{23B35B52-52CA-474C-934E-62D1DE1FD589}" sibTransId="{48E236A3-E926-4CF6-B839-A586CF81D385}"/>
    <dgm:cxn modelId="{F016D4FE-E9A3-44C1-8CF3-CCDFDBE4E147}" srcId="{E4BF2C4B-9AD4-4F47-B387-1AC45BDACC35}" destId="{B17A63FF-17BC-413B-818A-BE9E2F821C57}" srcOrd="5" destOrd="0" parTransId="{62727621-FAA0-48E2-8442-7CBFC5E8E329}" sibTransId="{2AFB492D-CD06-4B88-9E39-0F2256809156}"/>
    <dgm:cxn modelId="{C1C78A69-C798-4450-89D6-42E2323C704F}" type="presParOf" srcId="{5556E91B-9288-4238-B237-F940851B7AC5}" destId="{2A04F58C-D2C0-4210-97DD-A08ABD10AF1F}" srcOrd="0" destOrd="0" presId="urn:microsoft.com/office/officeart/2005/8/layout/default"/>
    <dgm:cxn modelId="{7407111A-86CD-4F9C-BB7C-40644395AC15}" type="presParOf" srcId="{5556E91B-9288-4238-B237-F940851B7AC5}" destId="{01AFBD72-C6B0-4AD9-BFFD-ADE6AC5B123C}" srcOrd="1" destOrd="0" presId="urn:microsoft.com/office/officeart/2005/8/layout/default"/>
    <dgm:cxn modelId="{880ED1B7-5D0B-4F49-BF2D-53A692578060}" type="presParOf" srcId="{5556E91B-9288-4238-B237-F940851B7AC5}" destId="{D88DD080-3F1B-44D8-B399-24D15B8F99C4}" srcOrd="2" destOrd="0" presId="urn:microsoft.com/office/officeart/2005/8/layout/default"/>
    <dgm:cxn modelId="{C35A06FD-78C5-451D-A057-5EAE5919EC11}" type="presParOf" srcId="{5556E91B-9288-4238-B237-F940851B7AC5}" destId="{838479E4-3F9C-4F4A-96E6-F265AC071ABC}" srcOrd="3" destOrd="0" presId="urn:microsoft.com/office/officeart/2005/8/layout/default"/>
    <dgm:cxn modelId="{BBDF6B7E-78A7-4515-843D-B551EACA9CD5}" type="presParOf" srcId="{5556E91B-9288-4238-B237-F940851B7AC5}" destId="{A29BDDED-8217-40E4-A7D1-54C3934A7049}" srcOrd="4" destOrd="0" presId="urn:microsoft.com/office/officeart/2005/8/layout/default"/>
    <dgm:cxn modelId="{CB2FF7BB-E4C6-4A98-A39C-DC77C8C82A5C}" type="presParOf" srcId="{5556E91B-9288-4238-B237-F940851B7AC5}" destId="{769A9B72-DEB8-46C8-8CCB-970B5576ED16}" srcOrd="5" destOrd="0" presId="urn:microsoft.com/office/officeart/2005/8/layout/default"/>
    <dgm:cxn modelId="{1AEE3017-1175-4C1A-9E43-DBBF949E1275}" type="presParOf" srcId="{5556E91B-9288-4238-B237-F940851B7AC5}" destId="{71A084D4-A635-4871-9E06-6FE190FC2947}" srcOrd="6" destOrd="0" presId="urn:microsoft.com/office/officeart/2005/8/layout/default"/>
    <dgm:cxn modelId="{B35738E2-9648-4851-991B-4A33B758E254}" type="presParOf" srcId="{5556E91B-9288-4238-B237-F940851B7AC5}" destId="{25692949-7FE7-4120-A957-50B549F09CFE}" srcOrd="7" destOrd="0" presId="urn:microsoft.com/office/officeart/2005/8/layout/default"/>
    <dgm:cxn modelId="{51FE43BA-8344-49B7-91AE-5B598606FB87}" type="presParOf" srcId="{5556E91B-9288-4238-B237-F940851B7AC5}" destId="{6F2801C8-98AB-4630-BA8F-24DEB6C6BC56}" srcOrd="8" destOrd="0" presId="urn:microsoft.com/office/officeart/2005/8/layout/default"/>
    <dgm:cxn modelId="{8B0D8AAF-B8CE-44FE-A7CB-6C382D676B48}" type="presParOf" srcId="{5556E91B-9288-4238-B237-F940851B7AC5}" destId="{112F6437-A2E3-4632-BBAA-04290330A2FB}" srcOrd="9" destOrd="0" presId="urn:microsoft.com/office/officeart/2005/8/layout/default"/>
    <dgm:cxn modelId="{D554A66D-021D-4DB0-BCBD-DC273A09D31C}" type="presParOf" srcId="{5556E91B-9288-4238-B237-F940851B7AC5}" destId="{CAC1AB71-0E55-4969-BBA4-4E5A3D73FE62}" srcOrd="10" destOrd="0" presId="urn:microsoft.com/office/officeart/2005/8/layout/default"/>
    <dgm:cxn modelId="{908933A8-8771-43A4-B2FC-68314A64D198}" type="presParOf" srcId="{5556E91B-9288-4238-B237-F940851B7AC5}" destId="{BD4DE37C-C6C8-4E5D-9A3F-EBBBBC6B896B}" srcOrd="11" destOrd="0" presId="urn:microsoft.com/office/officeart/2005/8/layout/default"/>
    <dgm:cxn modelId="{5119A484-EAC9-45A7-946E-F5B460CDA7F3}" type="presParOf" srcId="{5556E91B-9288-4238-B237-F940851B7AC5}" destId="{34BA56FA-A418-45B7-A7E4-348BC9F6DB2A}" srcOrd="12" destOrd="0" presId="urn:microsoft.com/office/officeart/2005/8/layout/default"/>
    <dgm:cxn modelId="{A98AEC90-F3A3-42F0-8ACE-CD6A78137EF5}" type="presParOf" srcId="{5556E91B-9288-4238-B237-F940851B7AC5}" destId="{893D2105-1337-4630-A40F-67F9E5EF0922}" srcOrd="13" destOrd="0" presId="urn:microsoft.com/office/officeart/2005/8/layout/default"/>
    <dgm:cxn modelId="{33015A4F-7C1A-43E1-A86E-6230435FD050}" type="presParOf" srcId="{5556E91B-9288-4238-B237-F940851B7AC5}" destId="{991FB023-68BE-4BF0-9FFD-857339E31AB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088804C4-B8E7-498E-9E98-EF1AB4234C23}">
      <dgm:prSet phldrT="[Text]" phldr="0"/>
      <dgm:spPr/>
      <dgm:t>
        <a:bodyPr/>
        <a:lstStyle/>
        <a:p>
          <a:pPr rtl="0"/>
          <a:r>
            <a:rPr lang="en-US" b="1">
              <a:solidFill>
                <a:schemeClr val="bg1"/>
              </a:solidFill>
              <a:latin typeface="Century Gothic"/>
            </a:rPr>
            <a:t>a student </a:t>
          </a:r>
          <a:r>
            <a:rPr lang="en-US" b="1">
              <a:solidFill>
                <a:schemeClr val="accent1">
                  <a:lumMod val="60000"/>
                  <a:lumOff val="40000"/>
                </a:schemeClr>
              </a:solidFill>
              <a:latin typeface="Century Gothic"/>
            </a:rPr>
            <a:t>at </a:t>
          </a:r>
          <a:r>
            <a:rPr lang="en-US" b="1">
              <a:solidFill>
                <a:schemeClr val="bg1"/>
              </a:solidFill>
              <a:latin typeface="Century Gothic"/>
            </a:rPr>
            <a:t>the</a:t>
          </a:r>
          <a:r>
            <a:rPr lang="en-US" b="1" i="0" u="none" strike="noStrike" cap="none" baseline="0" noProof="0">
              <a:solidFill>
                <a:schemeClr val="bg1"/>
              </a:solidFill>
              <a:latin typeface="Century Gothic"/>
            </a:rPr>
            <a:t> university</a:t>
          </a:r>
        </a:p>
      </dgm:t>
    </dgm:pt>
    <dgm:pt modelId="{A514EB28-AF86-45DA-8215-E9AD36E32776}" type="parTrans" cxnId="{DDF16321-ED7C-48C0-BC36-049C2B5E7069}">
      <dgm:prSet/>
      <dgm:spPr/>
    </dgm:pt>
    <dgm:pt modelId="{54BEE456-ACC7-4CD4-B944-DE64B2F6B377}" type="sibTrans" cxnId="{DDF16321-ED7C-48C0-BC36-049C2B5E7069}">
      <dgm:prSet/>
      <dgm:spPr/>
      <dgm:t>
        <a:bodyPr/>
        <a:lstStyle/>
        <a:p>
          <a:endParaRPr lang="en-US"/>
        </a:p>
      </dgm:t>
    </dgm:pt>
    <dgm:pt modelId="{46152832-4282-462B-9E30-B38D8D284EA2}">
      <dgm:prSet phldrT="[Text]" phldr="0"/>
      <dgm:spPr/>
      <dgm:t>
        <a:bodyPr/>
        <a:lstStyle/>
        <a:p>
          <a:pPr rtl="0"/>
          <a:r>
            <a:rPr lang="en-US" b="1">
              <a:latin typeface="Century Gothic"/>
            </a:rPr>
            <a:t>a university student</a:t>
          </a:r>
          <a:endParaRPr lang="en-US" b="1"/>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B31957E6-CD73-4D6C-A1F5-13601E3B63C1}" type="pres">
      <dgm:prSet presAssocID="{F938580C-164A-48B6-8CCA-1E1276484F6F}" presName="Name0" presStyleCnt="0">
        <dgm:presLayoutVars>
          <dgm:dir/>
          <dgm:resizeHandles val="exact"/>
        </dgm:presLayoutVars>
      </dgm:prSet>
      <dgm:spPr/>
    </dgm:pt>
    <dgm:pt modelId="{EFAAFBDF-1A31-408F-82D1-7E52E62DF903}" type="pres">
      <dgm:prSet presAssocID="{088804C4-B8E7-498E-9E98-EF1AB4234C23}" presName="node" presStyleLbl="node1" presStyleIdx="0" presStyleCnt="2">
        <dgm:presLayoutVars>
          <dgm:bulletEnabled val="1"/>
        </dgm:presLayoutVars>
      </dgm:prSet>
      <dgm:spPr/>
    </dgm:pt>
    <dgm:pt modelId="{744EEF26-6650-4EB0-9CBB-E138098E4BC6}" type="pres">
      <dgm:prSet presAssocID="{54BEE456-ACC7-4CD4-B944-DE64B2F6B377}" presName="sibTrans" presStyleLbl="sibTrans2D1" presStyleIdx="0" presStyleCnt="1"/>
      <dgm:spPr/>
    </dgm:pt>
    <dgm:pt modelId="{EBF39866-C4EE-4E38-BE24-0CD401A484F2}" type="pres">
      <dgm:prSet presAssocID="{54BEE456-ACC7-4CD4-B944-DE64B2F6B377}" presName="connectorText" presStyleLbl="sibTrans2D1" presStyleIdx="0" presStyleCnt="1"/>
      <dgm:spPr/>
    </dgm:pt>
    <dgm:pt modelId="{6F68E6A7-495A-484A-ADE0-E63C90DECBDD}" type="pres">
      <dgm:prSet presAssocID="{46152832-4282-462B-9E30-B38D8D284EA2}" presName="node" presStyleLbl="node1" presStyleIdx="1" presStyleCnt="2">
        <dgm:presLayoutVars>
          <dgm:bulletEnabled val="1"/>
        </dgm:presLayoutVars>
      </dgm:prSet>
      <dgm:spPr/>
    </dgm:pt>
  </dgm:ptLst>
  <dgm:cxnLst>
    <dgm:cxn modelId="{DDF16321-ED7C-48C0-BC36-049C2B5E7069}" srcId="{F938580C-164A-48B6-8CCA-1E1276484F6F}" destId="{088804C4-B8E7-498E-9E98-EF1AB4234C23}" srcOrd="0" destOrd="0" parTransId="{A514EB28-AF86-45DA-8215-E9AD36E32776}" sibTransId="{54BEE456-ACC7-4CD4-B944-DE64B2F6B377}"/>
    <dgm:cxn modelId="{154C455B-597E-46F0-9FCD-DAB54DA1207D}" type="presOf" srcId="{54BEE456-ACC7-4CD4-B944-DE64B2F6B377}" destId="{EBF39866-C4EE-4E38-BE24-0CD401A484F2}" srcOrd="1" destOrd="0" presId="urn:microsoft.com/office/officeart/2005/8/layout/process1"/>
    <dgm:cxn modelId="{F5F8E075-6431-482E-9197-C02C90F6483A}" type="presOf" srcId="{46152832-4282-462B-9E30-B38D8D284EA2}" destId="{6F68E6A7-495A-484A-ADE0-E63C90DECBDD}" srcOrd="0" destOrd="0" presId="urn:microsoft.com/office/officeart/2005/8/layout/process1"/>
    <dgm:cxn modelId="{032CDD7D-06DA-48BE-83A2-48464589D50A}" type="presOf" srcId="{088804C4-B8E7-498E-9E98-EF1AB4234C23}" destId="{EFAAFBDF-1A31-408F-82D1-7E52E62DF903}" srcOrd="0" destOrd="0" presId="urn:microsoft.com/office/officeart/2005/8/layout/process1"/>
    <dgm:cxn modelId="{70516596-C2AF-4D28-B355-B2C461F96021}" type="presOf" srcId="{54BEE456-ACC7-4CD4-B944-DE64B2F6B377}" destId="{744EEF26-6650-4EB0-9CBB-E138098E4BC6}"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1" destOrd="0" parTransId="{926F1036-4CDD-4D13-8118-508CD4D1F049}" sibTransId="{2888BEB2-1BEE-4D9E-9EC2-883014FEAF4B}"/>
    <dgm:cxn modelId="{20F99A5A-4B9D-4FF7-BD71-58999F8AC932}" type="presParOf" srcId="{B31957E6-CD73-4D6C-A1F5-13601E3B63C1}" destId="{EFAAFBDF-1A31-408F-82D1-7E52E62DF903}" srcOrd="0" destOrd="0" presId="urn:microsoft.com/office/officeart/2005/8/layout/process1"/>
    <dgm:cxn modelId="{DDA250CB-AF47-4DA5-8991-EBD08208FF49}" type="presParOf" srcId="{B31957E6-CD73-4D6C-A1F5-13601E3B63C1}" destId="{744EEF26-6650-4EB0-9CBB-E138098E4BC6}" srcOrd="1" destOrd="0" presId="urn:microsoft.com/office/officeart/2005/8/layout/process1"/>
    <dgm:cxn modelId="{AA288D56-C67B-4CD5-931F-CF261C237EDD}" type="presParOf" srcId="{744EEF26-6650-4EB0-9CBB-E138098E4BC6}" destId="{EBF39866-C4EE-4E38-BE24-0CD401A484F2}" srcOrd="0" destOrd="0" presId="urn:microsoft.com/office/officeart/2005/8/layout/process1"/>
    <dgm:cxn modelId="{004FF6E7-A4AF-4BE2-8A37-0ACA702B1979}" type="presParOf" srcId="{B31957E6-CD73-4D6C-A1F5-13601E3B63C1}" destId="{6F68E6A7-495A-484A-ADE0-E63C90DECBDD}"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088804C4-B8E7-498E-9E98-EF1AB4234C23}">
      <dgm:prSet phldrT="[Text]" phldr="0"/>
      <dgm:spPr/>
      <dgm:t>
        <a:bodyPr/>
        <a:lstStyle/>
        <a:p>
          <a:pPr rtl="0"/>
          <a:r>
            <a:rPr lang="en-US" b="1">
              <a:solidFill>
                <a:schemeClr val="bg1"/>
              </a:solidFill>
              <a:latin typeface="Century Gothic"/>
            </a:rPr>
            <a:t>the work </a:t>
          </a:r>
          <a:r>
            <a:rPr lang="en-US" b="1">
              <a:solidFill>
                <a:schemeClr val="accent1">
                  <a:lumMod val="60000"/>
                  <a:lumOff val="40000"/>
                </a:schemeClr>
              </a:solidFill>
              <a:latin typeface="Century Gothic"/>
            </a:rPr>
            <a:t>of </a:t>
          </a:r>
          <a:r>
            <a:rPr lang="en-US" b="1">
              <a:solidFill>
                <a:schemeClr val="bg1"/>
              </a:solidFill>
              <a:latin typeface="Century Gothic"/>
            </a:rPr>
            <a:t>my</a:t>
          </a:r>
          <a:r>
            <a:rPr lang="en-US" b="1" i="0" u="none" strike="noStrike" cap="none" baseline="0" noProof="0">
              <a:solidFill>
                <a:schemeClr val="bg1"/>
              </a:solidFill>
              <a:latin typeface="Century Gothic"/>
            </a:rPr>
            <a:t> colleague</a:t>
          </a:r>
        </a:p>
      </dgm:t>
    </dgm:pt>
    <dgm:pt modelId="{A514EB28-AF86-45DA-8215-E9AD36E32776}" type="parTrans" cxnId="{DDF16321-ED7C-48C0-BC36-049C2B5E7069}">
      <dgm:prSet/>
      <dgm:spPr/>
    </dgm:pt>
    <dgm:pt modelId="{54BEE456-ACC7-4CD4-B944-DE64B2F6B377}" type="sibTrans" cxnId="{DDF16321-ED7C-48C0-BC36-049C2B5E7069}">
      <dgm:prSet/>
      <dgm:spPr/>
      <dgm:t>
        <a:bodyPr/>
        <a:lstStyle/>
        <a:p>
          <a:endParaRPr lang="en-US"/>
        </a:p>
      </dgm:t>
    </dgm:pt>
    <dgm:pt modelId="{46152832-4282-462B-9E30-B38D8D284EA2}">
      <dgm:prSet phldrT="[Text]" phldr="0"/>
      <dgm:spPr/>
      <dgm:t>
        <a:bodyPr/>
        <a:lstStyle/>
        <a:p>
          <a:pPr rtl="0"/>
          <a:r>
            <a:rPr lang="en-US" b="1">
              <a:latin typeface="Century Gothic"/>
            </a:rPr>
            <a:t>my colleague's work</a:t>
          </a:r>
          <a:endParaRPr lang="en-US"/>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B31957E6-CD73-4D6C-A1F5-13601E3B63C1}" type="pres">
      <dgm:prSet presAssocID="{F938580C-164A-48B6-8CCA-1E1276484F6F}" presName="Name0" presStyleCnt="0">
        <dgm:presLayoutVars>
          <dgm:dir/>
          <dgm:resizeHandles val="exact"/>
        </dgm:presLayoutVars>
      </dgm:prSet>
      <dgm:spPr/>
    </dgm:pt>
    <dgm:pt modelId="{EFAAFBDF-1A31-408F-82D1-7E52E62DF903}" type="pres">
      <dgm:prSet presAssocID="{088804C4-B8E7-498E-9E98-EF1AB4234C23}" presName="node" presStyleLbl="node1" presStyleIdx="0" presStyleCnt="2">
        <dgm:presLayoutVars>
          <dgm:bulletEnabled val="1"/>
        </dgm:presLayoutVars>
      </dgm:prSet>
      <dgm:spPr/>
    </dgm:pt>
    <dgm:pt modelId="{744EEF26-6650-4EB0-9CBB-E138098E4BC6}" type="pres">
      <dgm:prSet presAssocID="{54BEE456-ACC7-4CD4-B944-DE64B2F6B377}" presName="sibTrans" presStyleLbl="sibTrans2D1" presStyleIdx="0" presStyleCnt="1"/>
      <dgm:spPr/>
    </dgm:pt>
    <dgm:pt modelId="{EBF39866-C4EE-4E38-BE24-0CD401A484F2}" type="pres">
      <dgm:prSet presAssocID="{54BEE456-ACC7-4CD4-B944-DE64B2F6B377}" presName="connectorText" presStyleLbl="sibTrans2D1" presStyleIdx="0" presStyleCnt="1"/>
      <dgm:spPr/>
    </dgm:pt>
    <dgm:pt modelId="{6F68E6A7-495A-484A-ADE0-E63C90DECBDD}" type="pres">
      <dgm:prSet presAssocID="{46152832-4282-462B-9E30-B38D8D284EA2}" presName="node" presStyleLbl="node1" presStyleIdx="1" presStyleCnt="2">
        <dgm:presLayoutVars>
          <dgm:bulletEnabled val="1"/>
        </dgm:presLayoutVars>
      </dgm:prSet>
      <dgm:spPr/>
    </dgm:pt>
  </dgm:ptLst>
  <dgm:cxnLst>
    <dgm:cxn modelId="{DDF16321-ED7C-48C0-BC36-049C2B5E7069}" srcId="{F938580C-164A-48B6-8CCA-1E1276484F6F}" destId="{088804C4-B8E7-498E-9E98-EF1AB4234C23}" srcOrd="0" destOrd="0" parTransId="{A514EB28-AF86-45DA-8215-E9AD36E32776}" sibTransId="{54BEE456-ACC7-4CD4-B944-DE64B2F6B377}"/>
    <dgm:cxn modelId="{154C455B-597E-46F0-9FCD-DAB54DA1207D}" type="presOf" srcId="{54BEE456-ACC7-4CD4-B944-DE64B2F6B377}" destId="{EBF39866-C4EE-4E38-BE24-0CD401A484F2}" srcOrd="1" destOrd="0" presId="urn:microsoft.com/office/officeart/2005/8/layout/process1"/>
    <dgm:cxn modelId="{F5F8E075-6431-482E-9197-C02C90F6483A}" type="presOf" srcId="{46152832-4282-462B-9E30-B38D8D284EA2}" destId="{6F68E6A7-495A-484A-ADE0-E63C90DECBDD}" srcOrd="0" destOrd="0" presId="urn:microsoft.com/office/officeart/2005/8/layout/process1"/>
    <dgm:cxn modelId="{032CDD7D-06DA-48BE-83A2-48464589D50A}" type="presOf" srcId="{088804C4-B8E7-498E-9E98-EF1AB4234C23}" destId="{EFAAFBDF-1A31-408F-82D1-7E52E62DF903}" srcOrd="0" destOrd="0" presId="urn:microsoft.com/office/officeart/2005/8/layout/process1"/>
    <dgm:cxn modelId="{70516596-C2AF-4D28-B355-B2C461F96021}" type="presOf" srcId="{54BEE456-ACC7-4CD4-B944-DE64B2F6B377}" destId="{744EEF26-6650-4EB0-9CBB-E138098E4BC6}"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1" destOrd="0" parTransId="{926F1036-4CDD-4D13-8118-508CD4D1F049}" sibTransId="{2888BEB2-1BEE-4D9E-9EC2-883014FEAF4B}"/>
    <dgm:cxn modelId="{20F99A5A-4B9D-4FF7-BD71-58999F8AC932}" type="presParOf" srcId="{B31957E6-CD73-4D6C-A1F5-13601E3B63C1}" destId="{EFAAFBDF-1A31-408F-82D1-7E52E62DF903}" srcOrd="0" destOrd="0" presId="urn:microsoft.com/office/officeart/2005/8/layout/process1"/>
    <dgm:cxn modelId="{DDA250CB-AF47-4DA5-8991-EBD08208FF49}" type="presParOf" srcId="{B31957E6-CD73-4D6C-A1F5-13601E3B63C1}" destId="{744EEF26-6650-4EB0-9CBB-E138098E4BC6}" srcOrd="1" destOrd="0" presId="urn:microsoft.com/office/officeart/2005/8/layout/process1"/>
    <dgm:cxn modelId="{AA288D56-C67B-4CD5-931F-CF261C237EDD}" type="presParOf" srcId="{744EEF26-6650-4EB0-9CBB-E138098E4BC6}" destId="{EBF39866-C4EE-4E38-BE24-0CD401A484F2}" srcOrd="0" destOrd="0" presId="urn:microsoft.com/office/officeart/2005/8/layout/process1"/>
    <dgm:cxn modelId="{004FF6E7-A4AF-4BE2-8A37-0ACA702B1979}" type="presParOf" srcId="{B31957E6-CD73-4D6C-A1F5-13601E3B63C1}" destId="{6F68E6A7-495A-484A-ADE0-E63C90DECBDD}"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4BF2C4B-9AD4-4F47-B387-1AC45BDACC35}"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80B2755E-3167-49A9-B572-FC075C22895B}">
      <dgm:prSet phldr="0"/>
      <dgm:spPr/>
      <dgm:t>
        <a:bodyPr/>
        <a:lstStyle/>
        <a:p>
          <a:pPr rtl="0"/>
          <a:endParaRPr lang="en-US" b="1" dirty="0">
            <a:latin typeface="Century Gothic"/>
          </a:endParaRPr>
        </a:p>
      </dgm:t>
    </dgm:pt>
    <dgm:pt modelId="{F489F8A8-D22A-4D87-84EB-2406163B57D3}" type="parTrans" cxnId="{8F40D840-22B4-449D-A90A-A072058DA05D}">
      <dgm:prSet/>
      <dgm:spPr/>
    </dgm:pt>
    <dgm:pt modelId="{130F567A-1246-4245-B5D7-6A54B841D58F}" type="sibTrans" cxnId="{8F40D840-22B4-449D-A90A-A072058DA05D}">
      <dgm:prSet/>
      <dgm:spPr/>
    </dgm:pt>
    <dgm:pt modelId="{88E7E310-284B-4CEE-9141-016A4F244664}">
      <dgm:prSet phldr="0"/>
      <dgm:spPr/>
      <dgm:t>
        <a:bodyPr/>
        <a:lstStyle/>
        <a:p>
          <a:pPr rtl="0"/>
          <a:endParaRPr lang="en-US" b="1" dirty="0">
            <a:latin typeface="Century Gothic"/>
          </a:endParaRPr>
        </a:p>
      </dgm:t>
    </dgm:pt>
    <dgm:pt modelId="{E3C8137A-7F29-45A6-A09E-22FC2B490817}" type="parTrans" cxnId="{73983EB8-7050-4BE4-BE87-EECA98FFCF66}">
      <dgm:prSet/>
      <dgm:spPr/>
    </dgm:pt>
    <dgm:pt modelId="{AFF7E88F-43D8-493F-8DE1-C9E54C527013}" type="sibTrans" cxnId="{73983EB8-7050-4BE4-BE87-EECA98FFCF66}">
      <dgm:prSet/>
      <dgm:spPr/>
    </dgm:pt>
    <dgm:pt modelId="{9725111F-9752-45A4-BE85-CC3B18BBE872}">
      <dgm:prSet phldr="0"/>
      <dgm:spPr/>
      <dgm:t>
        <a:bodyPr/>
        <a:lstStyle/>
        <a:p>
          <a:pPr rtl="0"/>
          <a:r>
            <a:rPr lang="en-US" b="1" dirty="0">
              <a:latin typeface="Century Gothic"/>
            </a:rPr>
            <a:t>AVOID REDUNDANCY</a:t>
          </a:r>
        </a:p>
      </dgm:t>
    </dgm:pt>
    <dgm:pt modelId="{23B35B52-52CA-474C-934E-62D1DE1FD589}" type="parTrans" cxnId="{368ED0FE-FB59-43DE-93F2-74AA338D0FC1}">
      <dgm:prSet/>
      <dgm:spPr/>
    </dgm:pt>
    <dgm:pt modelId="{48E236A3-E926-4CF6-B839-A586CF81D385}" type="sibTrans" cxnId="{368ED0FE-FB59-43DE-93F2-74AA338D0FC1}">
      <dgm:prSet/>
      <dgm:spPr/>
    </dgm:pt>
    <dgm:pt modelId="{25537F63-9164-492F-AB07-B6A1A099B438}">
      <dgm:prSet phldr="0"/>
      <dgm:spPr/>
      <dgm:t>
        <a:bodyPr/>
        <a:lstStyle/>
        <a:p>
          <a:pPr rtl="0"/>
          <a:endParaRPr lang="en-US" b="1" dirty="0">
            <a:latin typeface="Century Gothic"/>
          </a:endParaRPr>
        </a:p>
      </dgm:t>
    </dgm:pt>
    <dgm:pt modelId="{C1B18BC8-D938-4F69-AA53-126D09BC8B6C}" type="parTrans" cxnId="{900256D6-F1F2-4ED3-BD5B-65274B39E4E9}">
      <dgm:prSet/>
      <dgm:spPr/>
    </dgm:pt>
    <dgm:pt modelId="{DC609AC0-6DA9-4C9F-B7E3-CDC565FAB1BC}" type="sibTrans" cxnId="{900256D6-F1F2-4ED3-BD5B-65274B39E4E9}">
      <dgm:prSet/>
      <dgm:spPr/>
    </dgm:pt>
    <dgm:pt modelId="{5D9EA084-F065-491E-9A7D-ACCC7C885E4E}">
      <dgm:prSet phldr="0"/>
      <dgm:spPr/>
      <dgm:t>
        <a:bodyPr/>
        <a:lstStyle/>
        <a:p>
          <a:endParaRPr lang="en-US" b="1" dirty="0">
            <a:latin typeface="Century Gothic"/>
          </a:endParaRPr>
        </a:p>
      </dgm:t>
    </dgm:pt>
    <dgm:pt modelId="{F6EC01A9-FFF5-4A76-85B1-2430E280E35E}" type="parTrans" cxnId="{D6B9640B-1F86-48D4-90CC-AB53B345C512}">
      <dgm:prSet/>
      <dgm:spPr/>
    </dgm:pt>
    <dgm:pt modelId="{678C7022-EBB2-4AC6-AD44-4750A1B932C1}" type="sibTrans" cxnId="{D6B9640B-1F86-48D4-90CC-AB53B345C512}">
      <dgm:prSet/>
      <dgm:spPr/>
    </dgm:pt>
    <dgm:pt modelId="{F10CE960-4CC5-4B72-8366-D3D6A71266C6}">
      <dgm:prSet phldr="0"/>
      <dgm:spPr/>
      <dgm:t>
        <a:bodyPr/>
        <a:lstStyle/>
        <a:p>
          <a:endParaRPr lang="en-US" b="1" dirty="0">
            <a:latin typeface="Century Gothic"/>
          </a:endParaRPr>
        </a:p>
      </dgm:t>
    </dgm:pt>
    <dgm:pt modelId="{3AA0B932-0666-43F1-9BE1-8899E5B717AD}" type="parTrans" cxnId="{3B21C2E7-C5D7-4FE4-8088-20127D50C95A}">
      <dgm:prSet/>
      <dgm:spPr/>
    </dgm:pt>
    <dgm:pt modelId="{DFD8225A-B922-4578-8C13-B9691D731CE4}" type="sibTrans" cxnId="{3B21C2E7-C5D7-4FE4-8088-20127D50C95A}">
      <dgm:prSet/>
      <dgm:spPr/>
    </dgm:pt>
    <dgm:pt modelId="{D6454B52-E4A1-43DD-BD73-109C384AAD9E}">
      <dgm:prSet phldr="0"/>
      <dgm:spPr/>
      <dgm:t>
        <a:bodyPr/>
        <a:lstStyle/>
        <a:p>
          <a:endParaRPr lang="en-US" b="1" dirty="0">
            <a:latin typeface="Century Gothic"/>
          </a:endParaRPr>
        </a:p>
      </dgm:t>
    </dgm:pt>
    <dgm:pt modelId="{F0B0049B-42BC-405A-A6E7-AD13C0BFEF8A}" type="parTrans" cxnId="{F8BD4152-DC3C-4046-A291-B4E63DEEE1D5}">
      <dgm:prSet/>
      <dgm:spPr/>
    </dgm:pt>
    <dgm:pt modelId="{469BE216-DC3D-41F0-8926-DA654B4F96CB}" type="sibTrans" cxnId="{F8BD4152-DC3C-4046-A291-B4E63DEEE1D5}">
      <dgm:prSet/>
      <dgm:spPr/>
    </dgm:pt>
    <dgm:pt modelId="{AC8E9FF0-5E20-4C34-A5E2-9F8E322F2269}">
      <dgm:prSet phldr="0"/>
      <dgm:spPr/>
      <dgm:t>
        <a:bodyPr/>
        <a:lstStyle/>
        <a:p>
          <a:endParaRPr lang="en-US" b="1" dirty="0">
            <a:latin typeface="Century Gothic"/>
          </a:endParaRPr>
        </a:p>
      </dgm:t>
    </dgm:pt>
    <dgm:pt modelId="{A39B543D-13EB-4418-BFEB-5A6D8BACB623}" type="parTrans" cxnId="{0C87631D-ABFD-48AF-A868-010F4B1921B5}">
      <dgm:prSet/>
      <dgm:spPr/>
    </dgm:pt>
    <dgm:pt modelId="{2EDC8A72-30DA-402C-B2DF-58B26E2630D8}" type="sibTrans" cxnId="{0C87631D-ABFD-48AF-A868-010F4B1921B5}">
      <dgm:prSet/>
      <dgm:spPr/>
    </dgm:pt>
    <dgm:pt modelId="{5556E91B-9288-4238-B237-F940851B7AC5}" type="pres">
      <dgm:prSet presAssocID="{E4BF2C4B-9AD4-4F47-B387-1AC45BDACC35}" presName="diagram" presStyleCnt="0">
        <dgm:presLayoutVars>
          <dgm:dir/>
          <dgm:resizeHandles val="exact"/>
        </dgm:presLayoutVars>
      </dgm:prSet>
      <dgm:spPr/>
    </dgm:pt>
    <dgm:pt modelId="{2A04F58C-D2C0-4210-97DD-A08ABD10AF1F}" type="pres">
      <dgm:prSet presAssocID="{80B2755E-3167-49A9-B572-FC075C22895B}" presName="node" presStyleLbl="node1" presStyleIdx="0" presStyleCnt="8">
        <dgm:presLayoutVars>
          <dgm:bulletEnabled val="1"/>
        </dgm:presLayoutVars>
      </dgm:prSet>
      <dgm:spPr/>
    </dgm:pt>
    <dgm:pt modelId="{01AFBD72-C6B0-4AD9-BFFD-ADE6AC5B123C}" type="pres">
      <dgm:prSet presAssocID="{130F567A-1246-4245-B5D7-6A54B841D58F}" presName="sibTrans" presStyleCnt="0"/>
      <dgm:spPr/>
    </dgm:pt>
    <dgm:pt modelId="{D88DD080-3F1B-44D8-B399-24D15B8F99C4}" type="pres">
      <dgm:prSet presAssocID="{25537F63-9164-492F-AB07-B6A1A099B438}" presName="node" presStyleLbl="node1" presStyleIdx="1" presStyleCnt="8">
        <dgm:presLayoutVars>
          <dgm:bulletEnabled val="1"/>
        </dgm:presLayoutVars>
      </dgm:prSet>
      <dgm:spPr/>
    </dgm:pt>
    <dgm:pt modelId="{838479E4-3F9C-4F4A-96E6-F265AC071ABC}" type="pres">
      <dgm:prSet presAssocID="{DC609AC0-6DA9-4C9F-B7E3-CDC565FAB1BC}" presName="sibTrans" presStyleCnt="0"/>
      <dgm:spPr/>
    </dgm:pt>
    <dgm:pt modelId="{A29BDDED-8217-40E4-A7D1-54C3934A7049}" type="pres">
      <dgm:prSet presAssocID="{9725111F-9752-45A4-BE85-CC3B18BBE872}" presName="node" presStyleLbl="node1" presStyleIdx="2" presStyleCnt="8">
        <dgm:presLayoutVars>
          <dgm:bulletEnabled val="1"/>
        </dgm:presLayoutVars>
      </dgm:prSet>
      <dgm:spPr/>
    </dgm:pt>
    <dgm:pt modelId="{769A9B72-DEB8-46C8-8CCB-970B5576ED16}" type="pres">
      <dgm:prSet presAssocID="{48E236A3-E926-4CF6-B839-A586CF81D385}" presName="sibTrans" presStyleCnt="0"/>
      <dgm:spPr/>
    </dgm:pt>
    <dgm:pt modelId="{71A084D4-A635-4871-9E06-6FE190FC2947}" type="pres">
      <dgm:prSet presAssocID="{88E7E310-284B-4CEE-9141-016A4F244664}" presName="node" presStyleLbl="node1" presStyleIdx="3" presStyleCnt="8">
        <dgm:presLayoutVars>
          <dgm:bulletEnabled val="1"/>
        </dgm:presLayoutVars>
      </dgm:prSet>
      <dgm:spPr/>
    </dgm:pt>
    <dgm:pt modelId="{2E2AFAF1-A2A1-4B24-B9A7-3A178784EFBF}" type="pres">
      <dgm:prSet presAssocID="{AFF7E88F-43D8-493F-8DE1-C9E54C527013}" presName="sibTrans" presStyleCnt="0"/>
      <dgm:spPr/>
    </dgm:pt>
    <dgm:pt modelId="{44CC2C94-714A-44EE-81B4-B0DC5575C628}" type="pres">
      <dgm:prSet presAssocID="{5D9EA084-F065-491E-9A7D-ACCC7C885E4E}" presName="node" presStyleLbl="node1" presStyleIdx="4" presStyleCnt="8">
        <dgm:presLayoutVars>
          <dgm:bulletEnabled val="1"/>
        </dgm:presLayoutVars>
      </dgm:prSet>
      <dgm:spPr/>
    </dgm:pt>
    <dgm:pt modelId="{8596B3C0-16EB-4B12-B7F4-2F5852DCF498}" type="pres">
      <dgm:prSet presAssocID="{678C7022-EBB2-4AC6-AD44-4750A1B932C1}" presName="sibTrans" presStyleCnt="0"/>
      <dgm:spPr/>
    </dgm:pt>
    <dgm:pt modelId="{8EE05A0C-8F81-449C-98B0-2EB25D17D972}" type="pres">
      <dgm:prSet presAssocID="{F10CE960-4CC5-4B72-8366-D3D6A71266C6}" presName="node" presStyleLbl="node1" presStyleIdx="5" presStyleCnt="8">
        <dgm:presLayoutVars>
          <dgm:bulletEnabled val="1"/>
        </dgm:presLayoutVars>
      </dgm:prSet>
      <dgm:spPr/>
    </dgm:pt>
    <dgm:pt modelId="{68550EC9-7103-48AF-AECE-ED8442B5CDB9}" type="pres">
      <dgm:prSet presAssocID="{DFD8225A-B922-4578-8C13-B9691D731CE4}" presName="sibTrans" presStyleCnt="0"/>
      <dgm:spPr/>
    </dgm:pt>
    <dgm:pt modelId="{90F055C5-B7D2-418E-A523-A86DC56A357D}" type="pres">
      <dgm:prSet presAssocID="{D6454B52-E4A1-43DD-BD73-109C384AAD9E}" presName="node" presStyleLbl="node1" presStyleIdx="6" presStyleCnt="8">
        <dgm:presLayoutVars>
          <dgm:bulletEnabled val="1"/>
        </dgm:presLayoutVars>
      </dgm:prSet>
      <dgm:spPr/>
    </dgm:pt>
    <dgm:pt modelId="{208FE0A2-F745-4C09-A158-DBD51FEBAC21}" type="pres">
      <dgm:prSet presAssocID="{469BE216-DC3D-41F0-8926-DA654B4F96CB}" presName="sibTrans" presStyleCnt="0"/>
      <dgm:spPr/>
    </dgm:pt>
    <dgm:pt modelId="{DF0349FA-75FA-4D69-B0F6-6BBC9ED165E0}" type="pres">
      <dgm:prSet presAssocID="{AC8E9FF0-5E20-4C34-A5E2-9F8E322F2269}" presName="node" presStyleLbl="node1" presStyleIdx="7" presStyleCnt="8">
        <dgm:presLayoutVars>
          <dgm:bulletEnabled val="1"/>
        </dgm:presLayoutVars>
      </dgm:prSet>
      <dgm:spPr/>
    </dgm:pt>
  </dgm:ptLst>
  <dgm:cxnLst>
    <dgm:cxn modelId="{E4361109-F85A-4259-A276-89FD1A28245A}" type="presOf" srcId="{5D9EA084-F065-491E-9A7D-ACCC7C885E4E}" destId="{44CC2C94-714A-44EE-81B4-B0DC5575C628}" srcOrd="0" destOrd="0" presId="urn:microsoft.com/office/officeart/2005/8/layout/default"/>
    <dgm:cxn modelId="{D6B9640B-1F86-48D4-90CC-AB53B345C512}" srcId="{E4BF2C4B-9AD4-4F47-B387-1AC45BDACC35}" destId="{5D9EA084-F065-491E-9A7D-ACCC7C885E4E}" srcOrd="4" destOrd="0" parTransId="{F6EC01A9-FFF5-4A76-85B1-2430E280E35E}" sibTransId="{678C7022-EBB2-4AC6-AD44-4750A1B932C1}"/>
    <dgm:cxn modelId="{1D01DB1A-806F-4A8F-A408-BB10D995CC00}" type="presOf" srcId="{88E7E310-284B-4CEE-9141-016A4F244664}" destId="{71A084D4-A635-4871-9E06-6FE190FC2947}" srcOrd="0" destOrd="0" presId="urn:microsoft.com/office/officeart/2005/8/layout/default"/>
    <dgm:cxn modelId="{0C87631D-ABFD-48AF-A868-010F4B1921B5}" srcId="{E4BF2C4B-9AD4-4F47-B387-1AC45BDACC35}" destId="{AC8E9FF0-5E20-4C34-A5E2-9F8E322F2269}" srcOrd="7" destOrd="0" parTransId="{A39B543D-13EB-4418-BFEB-5A6D8BACB623}" sibTransId="{2EDC8A72-30DA-402C-B2DF-58B26E2630D8}"/>
    <dgm:cxn modelId="{F102B532-F02C-45D1-8805-D329FDCE1EA4}" type="presOf" srcId="{E4BF2C4B-9AD4-4F47-B387-1AC45BDACC35}" destId="{5556E91B-9288-4238-B237-F940851B7AC5}" srcOrd="0" destOrd="0" presId="urn:microsoft.com/office/officeart/2005/8/layout/default"/>
    <dgm:cxn modelId="{8F40D840-22B4-449D-A90A-A072058DA05D}" srcId="{E4BF2C4B-9AD4-4F47-B387-1AC45BDACC35}" destId="{80B2755E-3167-49A9-B572-FC075C22895B}" srcOrd="0" destOrd="0" parTransId="{F489F8A8-D22A-4D87-84EB-2406163B57D3}" sibTransId="{130F567A-1246-4245-B5D7-6A54B841D58F}"/>
    <dgm:cxn modelId="{62C7535C-1991-42CF-910D-83C95FA3724E}" type="presOf" srcId="{25537F63-9164-492F-AB07-B6A1A099B438}" destId="{D88DD080-3F1B-44D8-B399-24D15B8F99C4}" srcOrd="0" destOrd="0" presId="urn:microsoft.com/office/officeart/2005/8/layout/default"/>
    <dgm:cxn modelId="{F8BD4152-DC3C-4046-A291-B4E63DEEE1D5}" srcId="{E4BF2C4B-9AD4-4F47-B387-1AC45BDACC35}" destId="{D6454B52-E4A1-43DD-BD73-109C384AAD9E}" srcOrd="6" destOrd="0" parTransId="{F0B0049B-42BC-405A-A6E7-AD13C0BFEF8A}" sibTransId="{469BE216-DC3D-41F0-8926-DA654B4F96CB}"/>
    <dgm:cxn modelId="{A8DBFE8E-CC04-4D5D-80FB-41D963D45E98}" type="presOf" srcId="{9725111F-9752-45A4-BE85-CC3B18BBE872}" destId="{A29BDDED-8217-40E4-A7D1-54C3934A7049}" srcOrd="0" destOrd="0" presId="urn:microsoft.com/office/officeart/2005/8/layout/default"/>
    <dgm:cxn modelId="{147970A1-E7F3-4486-BD16-D51534C8CDCE}" type="presOf" srcId="{D6454B52-E4A1-43DD-BD73-109C384AAD9E}" destId="{90F055C5-B7D2-418E-A523-A86DC56A357D}" srcOrd="0" destOrd="0" presId="urn:microsoft.com/office/officeart/2005/8/layout/default"/>
    <dgm:cxn modelId="{73983EB8-7050-4BE4-BE87-EECA98FFCF66}" srcId="{E4BF2C4B-9AD4-4F47-B387-1AC45BDACC35}" destId="{88E7E310-284B-4CEE-9141-016A4F244664}" srcOrd="3" destOrd="0" parTransId="{E3C8137A-7F29-45A6-A09E-22FC2B490817}" sibTransId="{AFF7E88F-43D8-493F-8DE1-C9E54C527013}"/>
    <dgm:cxn modelId="{F6F40BB9-B509-400B-8551-C7412DB76ABD}" type="presOf" srcId="{80B2755E-3167-49A9-B572-FC075C22895B}" destId="{2A04F58C-D2C0-4210-97DD-A08ABD10AF1F}" srcOrd="0" destOrd="0" presId="urn:microsoft.com/office/officeart/2005/8/layout/default"/>
    <dgm:cxn modelId="{F9D803C9-7081-426F-9B4E-0E12EFB068C5}" type="presOf" srcId="{F10CE960-4CC5-4B72-8366-D3D6A71266C6}" destId="{8EE05A0C-8F81-449C-98B0-2EB25D17D972}" srcOrd="0" destOrd="0" presId="urn:microsoft.com/office/officeart/2005/8/layout/default"/>
    <dgm:cxn modelId="{900256D6-F1F2-4ED3-BD5B-65274B39E4E9}" srcId="{E4BF2C4B-9AD4-4F47-B387-1AC45BDACC35}" destId="{25537F63-9164-492F-AB07-B6A1A099B438}" srcOrd="1" destOrd="0" parTransId="{C1B18BC8-D938-4F69-AA53-126D09BC8B6C}" sibTransId="{DC609AC0-6DA9-4C9F-B7E3-CDC565FAB1BC}"/>
    <dgm:cxn modelId="{3B21C2E7-C5D7-4FE4-8088-20127D50C95A}" srcId="{E4BF2C4B-9AD4-4F47-B387-1AC45BDACC35}" destId="{F10CE960-4CC5-4B72-8366-D3D6A71266C6}" srcOrd="5" destOrd="0" parTransId="{3AA0B932-0666-43F1-9BE1-8899E5B717AD}" sibTransId="{DFD8225A-B922-4578-8C13-B9691D731CE4}"/>
    <dgm:cxn modelId="{8F4785FC-3BFB-4574-980A-92ABF40A0FA9}" type="presOf" srcId="{AC8E9FF0-5E20-4C34-A5E2-9F8E322F2269}" destId="{DF0349FA-75FA-4D69-B0F6-6BBC9ED165E0}" srcOrd="0" destOrd="0" presId="urn:microsoft.com/office/officeart/2005/8/layout/default"/>
    <dgm:cxn modelId="{368ED0FE-FB59-43DE-93F2-74AA338D0FC1}" srcId="{E4BF2C4B-9AD4-4F47-B387-1AC45BDACC35}" destId="{9725111F-9752-45A4-BE85-CC3B18BBE872}" srcOrd="2" destOrd="0" parTransId="{23B35B52-52CA-474C-934E-62D1DE1FD589}" sibTransId="{48E236A3-E926-4CF6-B839-A586CF81D385}"/>
    <dgm:cxn modelId="{025B51B0-10C9-4F2A-9BC6-35DDF8640423}" type="presParOf" srcId="{5556E91B-9288-4238-B237-F940851B7AC5}" destId="{2A04F58C-D2C0-4210-97DD-A08ABD10AF1F}" srcOrd="0" destOrd="0" presId="urn:microsoft.com/office/officeart/2005/8/layout/default"/>
    <dgm:cxn modelId="{66719B95-1562-4B4B-B1CC-6C62B7386E38}" type="presParOf" srcId="{5556E91B-9288-4238-B237-F940851B7AC5}" destId="{01AFBD72-C6B0-4AD9-BFFD-ADE6AC5B123C}" srcOrd="1" destOrd="0" presId="urn:microsoft.com/office/officeart/2005/8/layout/default"/>
    <dgm:cxn modelId="{5709782F-E884-44D0-9027-52AD15A071B6}" type="presParOf" srcId="{5556E91B-9288-4238-B237-F940851B7AC5}" destId="{D88DD080-3F1B-44D8-B399-24D15B8F99C4}" srcOrd="2" destOrd="0" presId="urn:microsoft.com/office/officeart/2005/8/layout/default"/>
    <dgm:cxn modelId="{C166FF61-EF94-47D3-A1A6-C7939749C2F3}" type="presParOf" srcId="{5556E91B-9288-4238-B237-F940851B7AC5}" destId="{838479E4-3F9C-4F4A-96E6-F265AC071ABC}" srcOrd="3" destOrd="0" presId="urn:microsoft.com/office/officeart/2005/8/layout/default"/>
    <dgm:cxn modelId="{CC932BBD-3BFF-490E-9B6A-23BC14FA84A5}" type="presParOf" srcId="{5556E91B-9288-4238-B237-F940851B7AC5}" destId="{A29BDDED-8217-40E4-A7D1-54C3934A7049}" srcOrd="4" destOrd="0" presId="urn:microsoft.com/office/officeart/2005/8/layout/default"/>
    <dgm:cxn modelId="{9EF48138-7C2D-47D0-9A60-955F930F1A07}" type="presParOf" srcId="{5556E91B-9288-4238-B237-F940851B7AC5}" destId="{769A9B72-DEB8-46C8-8CCB-970B5576ED16}" srcOrd="5" destOrd="0" presId="urn:microsoft.com/office/officeart/2005/8/layout/default"/>
    <dgm:cxn modelId="{F464CD27-8C64-45E8-8F42-AAC9E021B4ED}" type="presParOf" srcId="{5556E91B-9288-4238-B237-F940851B7AC5}" destId="{71A084D4-A635-4871-9E06-6FE190FC2947}" srcOrd="6" destOrd="0" presId="urn:microsoft.com/office/officeart/2005/8/layout/default"/>
    <dgm:cxn modelId="{0DECD5CC-42F3-42C4-91AE-B6E74791CEA5}" type="presParOf" srcId="{5556E91B-9288-4238-B237-F940851B7AC5}" destId="{2E2AFAF1-A2A1-4B24-B9A7-3A178784EFBF}" srcOrd="7" destOrd="0" presId="urn:microsoft.com/office/officeart/2005/8/layout/default"/>
    <dgm:cxn modelId="{51E9E16B-73D0-4D69-AF61-8A122A1761BF}" type="presParOf" srcId="{5556E91B-9288-4238-B237-F940851B7AC5}" destId="{44CC2C94-714A-44EE-81B4-B0DC5575C628}" srcOrd="8" destOrd="0" presId="urn:microsoft.com/office/officeart/2005/8/layout/default"/>
    <dgm:cxn modelId="{00D2753D-07D4-4361-87C8-70EC6E38E238}" type="presParOf" srcId="{5556E91B-9288-4238-B237-F940851B7AC5}" destId="{8596B3C0-16EB-4B12-B7F4-2F5852DCF498}" srcOrd="9" destOrd="0" presId="urn:microsoft.com/office/officeart/2005/8/layout/default"/>
    <dgm:cxn modelId="{94DD1495-CF48-4C20-BACC-6A0959BC942C}" type="presParOf" srcId="{5556E91B-9288-4238-B237-F940851B7AC5}" destId="{8EE05A0C-8F81-449C-98B0-2EB25D17D972}" srcOrd="10" destOrd="0" presId="urn:microsoft.com/office/officeart/2005/8/layout/default"/>
    <dgm:cxn modelId="{C3C12FA9-3306-4F68-8755-DCFD03100B93}" type="presParOf" srcId="{5556E91B-9288-4238-B237-F940851B7AC5}" destId="{68550EC9-7103-48AF-AECE-ED8442B5CDB9}" srcOrd="11" destOrd="0" presId="urn:microsoft.com/office/officeart/2005/8/layout/default"/>
    <dgm:cxn modelId="{E6531A26-AF6F-47E8-ABDB-35F9A6435495}" type="presParOf" srcId="{5556E91B-9288-4238-B237-F940851B7AC5}" destId="{90F055C5-B7D2-418E-A523-A86DC56A357D}" srcOrd="12" destOrd="0" presId="urn:microsoft.com/office/officeart/2005/8/layout/default"/>
    <dgm:cxn modelId="{4668165A-A0A0-417E-A309-E10A33676A10}" type="presParOf" srcId="{5556E91B-9288-4238-B237-F940851B7AC5}" destId="{208FE0A2-F745-4C09-A158-DBD51FEBAC21}" srcOrd="13" destOrd="0" presId="urn:microsoft.com/office/officeart/2005/8/layout/default"/>
    <dgm:cxn modelId="{E917855F-67F5-4500-9767-B47D7415736D}" type="presParOf" srcId="{5556E91B-9288-4238-B237-F940851B7AC5}" destId="{DF0349FA-75FA-4D69-B0F6-6BBC9ED165E0}"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68444D1-2721-4028-86ED-22E9528E3CB9}"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E0ED3D12-EF0F-4DE2-B46E-164D9B8866A7}">
      <dgm:prSet phldrT="[Text]" phldr="0"/>
      <dgm:spPr/>
      <dgm:t>
        <a:bodyPr/>
        <a:lstStyle/>
        <a:p>
          <a:pPr rtl="0"/>
          <a:r>
            <a:rPr lang="en-US" b="1" i="0" u="none" strike="noStrike" cap="none" baseline="0" noProof="0" dirty="0">
              <a:solidFill>
                <a:schemeClr val="bg1"/>
              </a:solidFill>
              <a:latin typeface="Century Gothic"/>
            </a:rPr>
            <a:t>absolutely essential</a:t>
          </a:r>
          <a:endParaRPr lang="en-US" b="1" i="0" u="none" strike="noStrike" cap="none" baseline="0" noProof="0" dirty="0">
            <a:solidFill>
              <a:srgbClr val="010000"/>
            </a:solidFill>
            <a:latin typeface="Century Gothic"/>
          </a:endParaRPr>
        </a:p>
      </dgm:t>
    </dgm:pt>
    <dgm:pt modelId="{B148530B-DB03-4E04-AC75-92314B316321}" type="parTrans" cxnId="{9327A466-517D-4EF4-B19E-CA1BBB3EFD39}">
      <dgm:prSet/>
      <dgm:spPr/>
      <dgm:t>
        <a:bodyPr/>
        <a:lstStyle/>
        <a:p>
          <a:endParaRPr lang="en-US"/>
        </a:p>
      </dgm:t>
    </dgm:pt>
    <dgm:pt modelId="{031BD016-51A4-4BD8-90E7-1B3F36171269}" type="sibTrans" cxnId="{9327A466-517D-4EF4-B19E-CA1BBB3EFD39}">
      <dgm:prSet/>
      <dgm:spPr/>
      <dgm:t>
        <a:bodyPr/>
        <a:lstStyle/>
        <a:p>
          <a:endParaRPr lang="en-US"/>
        </a:p>
      </dgm:t>
    </dgm:pt>
    <dgm:pt modelId="{87A52489-792B-4119-B1FF-46C406865142}">
      <dgm:prSet phldrT="[Text]" phldr="0"/>
      <dgm:spPr/>
      <dgm:t>
        <a:bodyPr/>
        <a:lstStyle/>
        <a:p>
          <a:pPr rtl="0"/>
          <a:r>
            <a:rPr lang="en-US" b="1" dirty="0">
              <a:latin typeface="Century Gothic"/>
            </a:rPr>
            <a:t>advance plans</a:t>
          </a:r>
          <a:endParaRPr lang="en-US" b="1" dirty="0"/>
        </a:p>
      </dgm:t>
    </dgm:pt>
    <dgm:pt modelId="{AA48F6A9-41F8-4E70-B54C-93A3DE681B70}" type="parTrans" cxnId="{095F4396-CF5E-4404-8C43-B48AD5E7B1BB}">
      <dgm:prSet/>
      <dgm:spPr/>
      <dgm:t>
        <a:bodyPr/>
        <a:lstStyle/>
        <a:p>
          <a:endParaRPr lang="en-US"/>
        </a:p>
      </dgm:t>
    </dgm:pt>
    <dgm:pt modelId="{635A497B-9184-493C-908B-52BC7B60F114}" type="sibTrans" cxnId="{095F4396-CF5E-4404-8C43-B48AD5E7B1BB}">
      <dgm:prSet/>
      <dgm:spPr/>
      <dgm:t>
        <a:bodyPr/>
        <a:lstStyle/>
        <a:p>
          <a:endParaRPr lang="en-US"/>
        </a:p>
      </dgm:t>
    </dgm:pt>
    <dgm:pt modelId="{5873F218-FB72-4705-8350-5E95543F8A56}">
      <dgm:prSet phldrT="[Text]" phldr="0"/>
      <dgm:spPr/>
      <dgm:t>
        <a:bodyPr/>
        <a:lstStyle/>
        <a:p>
          <a:pPr rtl="0"/>
          <a:r>
            <a:rPr lang="en-US" b="1" dirty="0">
              <a:latin typeface="Century Gothic"/>
            </a:rPr>
            <a:t>basic fundamentals</a:t>
          </a:r>
          <a:endParaRPr lang="en-US" b="1" dirty="0"/>
        </a:p>
      </dgm:t>
    </dgm:pt>
    <dgm:pt modelId="{540FBA14-2CF4-4FA5-BF12-03799F9D6382}" type="parTrans" cxnId="{A0B9E9FE-750C-411C-85E5-0FD938D87D01}">
      <dgm:prSet/>
      <dgm:spPr/>
      <dgm:t>
        <a:bodyPr/>
        <a:lstStyle/>
        <a:p>
          <a:endParaRPr lang="en-US"/>
        </a:p>
      </dgm:t>
    </dgm:pt>
    <dgm:pt modelId="{33BD2A52-2EC1-466C-89AA-F29383B7509F}" type="sibTrans" cxnId="{A0B9E9FE-750C-411C-85E5-0FD938D87D01}">
      <dgm:prSet/>
      <dgm:spPr/>
      <dgm:t>
        <a:bodyPr/>
        <a:lstStyle/>
        <a:p>
          <a:endParaRPr lang="en-US"/>
        </a:p>
      </dgm:t>
    </dgm:pt>
    <dgm:pt modelId="{1ABD5AE3-5F5F-45AA-8ADE-B70511A68C71}">
      <dgm:prSet phldrT="[Text]" phldr="0"/>
      <dgm:spPr/>
      <dgm:t>
        <a:bodyPr/>
        <a:lstStyle/>
        <a:p>
          <a:pPr rtl="0"/>
          <a:r>
            <a:rPr lang="en-US" b="1" dirty="0">
              <a:latin typeface="Century Gothic"/>
            </a:rPr>
            <a:t>end result</a:t>
          </a:r>
          <a:endParaRPr lang="en-US" b="1" dirty="0"/>
        </a:p>
      </dgm:t>
    </dgm:pt>
    <dgm:pt modelId="{7374E2B0-5D96-4D33-9109-B38F1DD3824B}" type="parTrans" cxnId="{375D0A92-E6A2-424C-A81E-C75F7AF697A8}">
      <dgm:prSet/>
      <dgm:spPr/>
      <dgm:t>
        <a:bodyPr/>
        <a:lstStyle/>
        <a:p>
          <a:endParaRPr lang="en-US"/>
        </a:p>
      </dgm:t>
    </dgm:pt>
    <dgm:pt modelId="{75D16D0F-8858-42C3-A3D3-8FC222CB2B76}" type="sibTrans" cxnId="{375D0A92-E6A2-424C-A81E-C75F7AF697A8}">
      <dgm:prSet/>
      <dgm:spPr/>
      <dgm:t>
        <a:bodyPr/>
        <a:lstStyle/>
        <a:p>
          <a:endParaRPr lang="en-US"/>
        </a:p>
      </dgm:t>
    </dgm:pt>
    <dgm:pt modelId="{2AC6F9F3-BB12-4A1F-B4B3-E62DA74AF251}">
      <dgm:prSet phldr="0"/>
      <dgm:spPr/>
      <dgm:t>
        <a:bodyPr/>
        <a:lstStyle/>
        <a:p>
          <a:pPr rtl="0"/>
          <a:r>
            <a:rPr lang="en-US" b="1" dirty="0">
              <a:latin typeface="Century Gothic"/>
            </a:rPr>
            <a:t>group meeting</a:t>
          </a:r>
          <a:endParaRPr lang="en-US" dirty="0"/>
        </a:p>
      </dgm:t>
    </dgm:pt>
    <dgm:pt modelId="{D8106F2F-E91A-4E3B-9E74-07F299DE266C}" type="parTrans" cxnId="{AF0D21E4-6614-483D-AA50-5DC7BFF2C104}">
      <dgm:prSet/>
      <dgm:spPr/>
    </dgm:pt>
    <dgm:pt modelId="{9FE99260-7AC3-4727-9388-FB90BB0D36FE}" type="sibTrans" cxnId="{AF0D21E4-6614-483D-AA50-5DC7BFF2C104}">
      <dgm:prSet/>
      <dgm:spPr/>
    </dgm:pt>
    <dgm:pt modelId="{CF315A2F-B42B-40E6-9FAB-0A6C4B33171F}" type="pres">
      <dgm:prSet presAssocID="{568444D1-2721-4028-86ED-22E9528E3CB9}" presName="linear" presStyleCnt="0">
        <dgm:presLayoutVars>
          <dgm:dir/>
          <dgm:animLvl val="lvl"/>
          <dgm:resizeHandles val="exact"/>
        </dgm:presLayoutVars>
      </dgm:prSet>
      <dgm:spPr/>
    </dgm:pt>
    <dgm:pt modelId="{88FE813B-8D4F-4094-A9FB-AD28DC9971E4}" type="pres">
      <dgm:prSet presAssocID="{E0ED3D12-EF0F-4DE2-B46E-164D9B8866A7}" presName="parentLin" presStyleCnt="0"/>
      <dgm:spPr/>
    </dgm:pt>
    <dgm:pt modelId="{4A305DDA-8A9A-4655-92CE-23830028F010}" type="pres">
      <dgm:prSet presAssocID="{E0ED3D12-EF0F-4DE2-B46E-164D9B8866A7}" presName="parentLeftMargin" presStyleLbl="node1" presStyleIdx="0" presStyleCnt="5"/>
      <dgm:spPr/>
    </dgm:pt>
    <dgm:pt modelId="{E62F581F-BA84-432C-B87E-2DF5FC6FA7F9}" type="pres">
      <dgm:prSet presAssocID="{E0ED3D12-EF0F-4DE2-B46E-164D9B8866A7}" presName="parentText" presStyleLbl="node1" presStyleIdx="0" presStyleCnt="5">
        <dgm:presLayoutVars>
          <dgm:chMax val="0"/>
          <dgm:bulletEnabled val="1"/>
        </dgm:presLayoutVars>
      </dgm:prSet>
      <dgm:spPr/>
    </dgm:pt>
    <dgm:pt modelId="{1D33041C-3DC8-4A31-B61F-AC3C1DC6CF71}" type="pres">
      <dgm:prSet presAssocID="{E0ED3D12-EF0F-4DE2-B46E-164D9B8866A7}" presName="negativeSpace" presStyleCnt="0"/>
      <dgm:spPr/>
    </dgm:pt>
    <dgm:pt modelId="{FC880AB6-73AD-4303-B7F8-7C9544138B1C}" type="pres">
      <dgm:prSet presAssocID="{E0ED3D12-EF0F-4DE2-B46E-164D9B8866A7}" presName="childText" presStyleLbl="conFgAcc1" presStyleIdx="0" presStyleCnt="5">
        <dgm:presLayoutVars>
          <dgm:bulletEnabled val="1"/>
        </dgm:presLayoutVars>
      </dgm:prSet>
      <dgm:spPr/>
    </dgm:pt>
    <dgm:pt modelId="{A5CB5C61-0493-4B83-9AE9-F29460E1E506}" type="pres">
      <dgm:prSet presAssocID="{031BD016-51A4-4BD8-90E7-1B3F36171269}" presName="spaceBetweenRectangles" presStyleCnt="0"/>
      <dgm:spPr/>
    </dgm:pt>
    <dgm:pt modelId="{0DAFB86C-5B7C-4EF0-902E-1519F2866A71}" type="pres">
      <dgm:prSet presAssocID="{87A52489-792B-4119-B1FF-46C406865142}" presName="parentLin" presStyleCnt="0"/>
      <dgm:spPr/>
    </dgm:pt>
    <dgm:pt modelId="{EE60D2A1-7F1E-4FD9-BD63-7CE609640316}" type="pres">
      <dgm:prSet presAssocID="{87A52489-792B-4119-B1FF-46C406865142}" presName="parentLeftMargin" presStyleLbl="node1" presStyleIdx="0" presStyleCnt="5"/>
      <dgm:spPr/>
    </dgm:pt>
    <dgm:pt modelId="{5B80E804-60B4-4756-949E-4BCB9FEEB0F4}" type="pres">
      <dgm:prSet presAssocID="{87A52489-792B-4119-B1FF-46C406865142}" presName="parentText" presStyleLbl="node1" presStyleIdx="1" presStyleCnt="5">
        <dgm:presLayoutVars>
          <dgm:chMax val="0"/>
          <dgm:bulletEnabled val="1"/>
        </dgm:presLayoutVars>
      </dgm:prSet>
      <dgm:spPr/>
    </dgm:pt>
    <dgm:pt modelId="{42261D6F-1222-4A4F-B6DD-AB7F4DE19202}" type="pres">
      <dgm:prSet presAssocID="{87A52489-792B-4119-B1FF-46C406865142}" presName="negativeSpace" presStyleCnt="0"/>
      <dgm:spPr/>
    </dgm:pt>
    <dgm:pt modelId="{8D15D08F-EF69-4243-BDDA-FD1D071D4AFF}" type="pres">
      <dgm:prSet presAssocID="{87A52489-792B-4119-B1FF-46C406865142}" presName="childText" presStyleLbl="conFgAcc1" presStyleIdx="1" presStyleCnt="5">
        <dgm:presLayoutVars>
          <dgm:bulletEnabled val="1"/>
        </dgm:presLayoutVars>
      </dgm:prSet>
      <dgm:spPr/>
    </dgm:pt>
    <dgm:pt modelId="{8AC49307-8430-451C-8D23-0B2BD5E06602}" type="pres">
      <dgm:prSet presAssocID="{635A497B-9184-493C-908B-52BC7B60F114}" presName="spaceBetweenRectangles" presStyleCnt="0"/>
      <dgm:spPr/>
    </dgm:pt>
    <dgm:pt modelId="{8CF7B75B-B7AF-48B8-913E-9A4887BE0813}" type="pres">
      <dgm:prSet presAssocID="{5873F218-FB72-4705-8350-5E95543F8A56}" presName="parentLin" presStyleCnt="0"/>
      <dgm:spPr/>
    </dgm:pt>
    <dgm:pt modelId="{BFC12090-5CB8-462F-BF5B-E431C54BEC33}" type="pres">
      <dgm:prSet presAssocID="{5873F218-FB72-4705-8350-5E95543F8A56}" presName="parentLeftMargin" presStyleLbl="node1" presStyleIdx="1" presStyleCnt="5"/>
      <dgm:spPr/>
    </dgm:pt>
    <dgm:pt modelId="{2251EBFC-546E-431D-9459-FE77525E8D93}" type="pres">
      <dgm:prSet presAssocID="{5873F218-FB72-4705-8350-5E95543F8A56}" presName="parentText" presStyleLbl="node1" presStyleIdx="2" presStyleCnt="5">
        <dgm:presLayoutVars>
          <dgm:chMax val="0"/>
          <dgm:bulletEnabled val="1"/>
        </dgm:presLayoutVars>
      </dgm:prSet>
      <dgm:spPr/>
    </dgm:pt>
    <dgm:pt modelId="{04A8535E-B713-40B9-ABA9-F36069B322E0}" type="pres">
      <dgm:prSet presAssocID="{5873F218-FB72-4705-8350-5E95543F8A56}" presName="negativeSpace" presStyleCnt="0"/>
      <dgm:spPr/>
    </dgm:pt>
    <dgm:pt modelId="{29509CD4-A3E9-41B1-8223-AC52CBDB1EB0}" type="pres">
      <dgm:prSet presAssocID="{5873F218-FB72-4705-8350-5E95543F8A56}" presName="childText" presStyleLbl="conFgAcc1" presStyleIdx="2" presStyleCnt="5">
        <dgm:presLayoutVars>
          <dgm:bulletEnabled val="1"/>
        </dgm:presLayoutVars>
      </dgm:prSet>
      <dgm:spPr/>
    </dgm:pt>
    <dgm:pt modelId="{12F44DCA-D1AB-4D85-88A8-271A52A4E257}" type="pres">
      <dgm:prSet presAssocID="{33BD2A52-2EC1-466C-89AA-F29383B7509F}" presName="spaceBetweenRectangles" presStyleCnt="0"/>
      <dgm:spPr/>
    </dgm:pt>
    <dgm:pt modelId="{6D28C8D1-9E6D-4A1A-8632-F0436915D26D}" type="pres">
      <dgm:prSet presAssocID="{1ABD5AE3-5F5F-45AA-8ADE-B70511A68C71}" presName="parentLin" presStyleCnt="0"/>
      <dgm:spPr/>
    </dgm:pt>
    <dgm:pt modelId="{AA5B5814-D28F-492F-BE5E-3F66756EA392}" type="pres">
      <dgm:prSet presAssocID="{1ABD5AE3-5F5F-45AA-8ADE-B70511A68C71}" presName="parentLeftMargin" presStyleLbl="node1" presStyleIdx="2" presStyleCnt="5"/>
      <dgm:spPr/>
    </dgm:pt>
    <dgm:pt modelId="{04030BE6-9D7D-4545-ADCF-F2D48B0B3707}" type="pres">
      <dgm:prSet presAssocID="{1ABD5AE3-5F5F-45AA-8ADE-B70511A68C71}" presName="parentText" presStyleLbl="node1" presStyleIdx="3" presStyleCnt="5">
        <dgm:presLayoutVars>
          <dgm:chMax val="0"/>
          <dgm:bulletEnabled val="1"/>
        </dgm:presLayoutVars>
      </dgm:prSet>
      <dgm:spPr/>
    </dgm:pt>
    <dgm:pt modelId="{E33158D8-5B76-4E87-BE75-DFA780297AF6}" type="pres">
      <dgm:prSet presAssocID="{1ABD5AE3-5F5F-45AA-8ADE-B70511A68C71}" presName="negativeSpace" presStyleCnt="0"/>
      <dgm:spPr/>
    </dgm:pt>
    <dgm:pt modelId="{559FC66C-C6C9-48A8-9691-8AB3E8F96580}" type="pres">
      <dgm:prSet presAssocID="{1ABD5AE3-5F5F-45AA-8ADE-B70511A68C71}" presName="childText" presStyleLbl="conFgAcc1" presStyleIdx="3" presStyleCnt="5">
        <dgm:presLayoutVars>
          <dgm:bulletEnabled val="1"/>
        </dgm:presLayoutVars>
      </dgm:prSet>
      <dgm:spPr/>
    </dgm:pt>
    <dgm:pt modelId="{1EF6A9D6-D386-453E-A143-EF98F1F9F9D0}" type="pres">
      <dgm:prSet presAssocID="{75D16D0F-8858-42C3-A3D3-8FC222CB2B76}" presName="spaceBetweenRectangles" presStyleCnt="0"/>
      <dgm:spPr/>
    </dgm:pt>
    <dgm:pt modelId="{0C024BAC-8652-4254-9DF4-14AF28D25301}" type="pres">
      <dgm:prSet presAssocID="{2AC6F9F3-BB12-4A1F-B4B3-E62DA74AF251}" presName="parentLin" presStyleCnt="0"/>
      <dgm:spPr/>
    </dgm:pt>
    <dgm:pt modelId="{47303A86-C701-48D6-BAD6-88766912A5E0}" type="pres">
      <dgm:prSet presAssocID="{2AC6F9F3-BB12-4A1F-B4B3-E62DA74AF251}" presName="parentLeftMargin" presStyleLbl="node1" presStyleIdx="3" presStyleCnt="5"/>
      <dgm:spPr/>
    </dgm:pt>
    <dgm:pt modelId="{8679A651-8168-4C11-A23C-445D5E4E0DD8}" type="pres">
      <dgm:prSet presAssocID="{2AC6F9F3-BB12-4A1F-B4B3-E62DA74AF251}" presName="parentText" presStyleLbl="node1" presStyleIdx="4" presStyleCnt="5">
        <dgm:presLayoutVars>
          <dgm:chMax val="0"/>
          <dgm:bulletEnabled val="1"/>
        </dgm:presLayoutVars>
      </dgm:prSet>
      <dgm:spPr/>
    </dgm:pt>
    <dgm:pt modelId="{EFB62DD4-F991-47B6-9FD4-1ED5B9CCD2EE}" type="pres">
      <dgm:prSet presAssocID="{2AC6F9F3-BB12-4A1F-B4B3-E62DA74AF251}" presName="negativeSpace" presStyleCnt="0"/>
      <dgm:spPr/>
    </dgm:pt>
    <dgm:pt modelId="{6C2B655F-EB96-4F75-9B75-023CE0CD2984}" type="pres">
      <dgm:prSet presAssocID="{2AC6F9F3-BB12-4A1F-B4B3-E62DA74AF251}" presName="childText" presStyleLbl="conFgAcc1" presStyleIdx="4" presStyleCnt="5">
        <dgm:presLayoutVars>
          <dgm:bulletEnabled val="1"/>
        </dgm:presLayoutVars>
      </dgm:prSet>
      <dgm:spPr/>
    </dgm:pt>
  </dgm:ptLst>
  <dgm:cxnLst>
    <dgm:cxn modelId="{BC5DC00A-01E1-4A81-AC74-4AD8D9553BAF}" type="presOf" srcId="{5873F218-FB72-4705-8350-5E95543F8A56}" destId="{2251EBFC-546E-431D-9459-FE77525E8D93}" srcOrd="1" destOrd="0" presId="urn:microsoft.com/office/officeart/2005/8/layout/list1"/>
    <dgm:cxn modelId="{DF4B540B-2F95-43EC-BF81-71403B2F49B4}" type="presOf" srcId="{E0ED3D12-EF0F-4DE2-B46E-164D9B8866A7}" destId="{4A305DDA-8A9A-4655-92CE-23830028F010}" srcOrd="0" destOrd="0" presId="urn:microsoft.com/office/officeart/2005/8/layout/list1"/>
    <dgm:cxn modelId="{CA839419-C74B-4AB8-ADE4-E2FC5FB8D66E}" type="presOf" srcId="{87A52489-792B-4119-B1FF-46C406865142}" destId="{5B80E804-60B4-4756-949E-4BCB9FEEB0F4}" srcOrd="1" destOrd="0" presId="urn:microsoft.com/office/officeart/2005/8/layout/list1"/>
    <dgm:cxn modelId="{3745833F-C96F-4DD2-A96E-ECDC90D932E8}" type="presOf" srcId="{1ABD5AE3-5F5F-45AA-8ADE-B70511A68C71}" destId="{AA5B5814-D28F-492F-BE5E-3F66756EA392}" srcOrd="0" destOrd="0" presId="urn:microsoft.com/office/officeart/2005/8/layout/list1"/>
    <dgm:cxn modelId="{9327A466-517D-4EF4-B19E-CA1BBB3EFD39}" srcId="{568444D1-2721-4028-86ED-22E9528E3CB9}" destId="{E0ED3D12-EF0F-4DE2-B46E-164D9B8866A7}" srcOrd="0" destOrd="0" parTransId="{B148530B-DB03-4E04-AC75-92314B316321}" sibTransId="{031BD016-51A4-4BD8-90E7-1B3F36171269}"/>
    <dgm:cxn modelId="{7639FC86-D8C0-479E-A45D-D3792FE399B3}" type="presOf" srcId="{2AC6F9F3-BB12-4A1F-B4B3-E62DA74AF251}" destId="{8679A651-8168-4C11-A23C-445D5E4E0DD8}" srcOrd="1" destOrd="0" presId="urn:microsoft.com/office/officeart/2005/8/layout/list1"/>
    <dgm:cxn modelId="{21C5C48F-97FC-4C6C-B4F2-7DA1DFF54462}" type="presOf" srcId="{2AC6F9F3-BB12-4A1F-B4B3-E62DA74AF251}" destId="{47303A86-C701-48D6-BAD6-88766912A5E0}" srcOrd="0" destOrd="0" presId="urn:microsoft.com/office/officeart/2005/8/layout/list1"/>
    <dgm:cxn modelId="{375D0A92-E6A2-424C-A81E-C75F7AF697A8}" srcId="{568444D1-2721-4028-86ED-22E9528E3CB9}" destId="{1ABD5AE3-5F5F-45AA-8ADE-B70511A68C71}" srcOrd="3" destOrd="0" parTransId="{7374E2B0-5D96-4D33-9109-B38F1DD3824B}" sibTransId="{75D16D0F-8858-42C3-A3D3-8FC222CB2B76}"/>
    <dgm:cxn modelId="{095F4396-CF5E-4404-8C43-B48AD5E7B1BB}" srcId="{568444D1-2721-4028-86ED-22E9528E3CB9}" destId="{87A52489-792B-4119-B1FF-46C406865142}" srcOrd="1" destOrd="0" parTransId="{AA48F6A9-41F8-4E70-B54C-93A3DE681B70}" sibTransId="{635A497B-9184-493C-908B-52BC7B60F114}"/>
    <dgm:cxn modelId="{ED3818A0-0562-4FFE-B920-06E1EB0A92F4}" type="presOf" srcId="{568444D1-2721-4028-86ED-22E9528E3CB9}" destId="{CF315A2F-B42B-40E6-9FAB-0A6C4B33171F}" srcOrd="0" destOrd="0" presId="urn:microsoft.com/office/officeart/2005/8/layout/list1"/>
    <dgm:cxn modelId="{00EFFBAE-5492-49D5-8BD5-97B4DB8DB1A4}" type="presOf" srcId="{1ABD5AE3-5F5F-45AA-8ADE-B70511A68C71}" destId="{04030BE6-9D7D-4545-ADCF-F2D48B0B3707}" srcOrd="1" destOrd="0" presId="urn:microsoft.com/office/officeart/2005/8/layout/list1"/>
    <dgm:cxn modelId="{DF0E7AC7-8CD9-48BF-83BD-76AB6BF9CE2F}" type="presOf" srcId="{87A52489-792B-4119-B1FF-46C406865142}" destId="{EE60D2A1-7F1E-4FD9-BD63-7CE609640316}" srcOrd="0" destOrd="0" presId="urn:microsoft.com/office/officeart/2005/8/layout/list1"/>
    <dgm:cxn modelId="{AF0D21E4-6614-483D-AA50-5DC7BFF2C104}" srcId="{568444D1-2721-4028-86ED-22E9528E3CB9}" destId="{2AC6F9F3-BB12-4A1F-B4B3-E62DA74AF251}" srcOrd="4" destOrd="0" parTransId="{D8106F2F-E91A-4E3B-9E74-07F299DE266C}" sibTransId="{9FE99260-7AC3-4727-9388-FB90BB0D36FE}"/>
    <dgm:cxn modelId="{545A18EB-5E85-47CA-ABA3-312D9BFE1959}" type="presOf" srcId="{5873F218-FB72-4705-8350-5E95543F8A56}" destId="{BFC12090-5CB8-462F-BF5B-E431C54BEC33}" srcOrd="0" destOrd="0" presId="urn:microsoft.com/office/officeart/2005/8/layout/list1"/>
    <dgm:cxn modelId="{6A3364F3-AFF7-4B94-940E-3BE7B53659C0}" type="presOf" srcId="{E0ED3D12-EF0F-4DE2-B46E-164D9B8866A7}" destId="{E62F581F-BA84-432C-B87E-2DF5FC6FA7F9}" srcOrd="1" destOrd="0" presId="urn:microsoft.com/office/officeart/2005/8/layout/list1"/>
    <dgm:cxn modelId="{A0B9E9FE-750C-411C-85E5-0FD938D87D01}" srcId="{568444D1-2721-4028-86ED-22E9528E3CB9}" destId="{5873F218-FB72-4705-8350-5E95543F8A56}" srcOrd="2" destOrd="0" parTransId="{540FBA14-2CF4-4FA5-BF12-03799F9D6382}" sibTransId="{33BD2A52-2EC1-466C-89AA-F29383B7509F}"/>
    <dgm:cxn modelId="{2EE73780-05E6-4F16-97D6-AFDE6C654B6D}" type="presParOf" srcId="{CF315A2F-B42B-40E6-9FAB-0A6C4B33171F}" destId="{88FE813B-8D4F-4094-A9FB-AD28DC9971E4}" srcOrd="0" destOrd="0" presId="urn:microsoft.com/office/officeart/2005/8/layout/list1"/>
    <dgm:cxn modelId="{4495124D-98F4-4558-BBC1-83A1ADADA45D}" type="presParOf" srcId="{88FE813B-8D4F-4094-A9FB-AD28DC9971E4}" destId="{4A305DDA-8A9A-4655-92CE-23830028F010}" srcOrd="0" destOrd="0" presId="urn:microsoft.com/office/officeart/2005/8/layout/list1"/>
    <dgm:cxn modelId="{B47AA21C-30B4-4207-9FFB-BCB30F4AFF15}" type="presParOf" srcId="{88FE813B-8D4F-4094-A9FB-AD28DC9971E4}" destId="{E62F581F-BA84-432C-B87E-2DF5FC6FA7F9}" srcOrd="1" destOrd="0" presId="urn:microsoft.com/office/officeart/2005/8/layout/list1"/>
    <dgm:cxn modelId="{B9051A37-9A94-4978-87D4-3ACA31AD063C}" type="presParOf" srcId="{CF315A2F-B42B-40E6-9FAB-0A6C4B33171F}" destId="{1D33041C-3DC8-4A31-B61F-AC3C1DC6CF71}" srcOrd="1" destOrd="0" presId="urn:microsoft.com/office/officeart/2005/8/layout/list1"/>
    <dgm:cxn modelId="{2F3A52A1-A02B-4F97-8486-A5823963AAA2}" type="presParOf" srcId="{CF315A2F-B42B-40E6-9FAB-0A6C4B33171F}" destId="{FC880AB6-73AD-4303-B7F8-7C9544138B1C}" srcOrd="2" destOrd="0" presId="urn:microsoft.com/office/officeart/2005/8/layout/list1"/>
    <dgm:cxn modelId="{1344557B-9E1C-438E-9D4E-7AE76098DBC0}" type="presParOf" srcId="{CF315A2F-B42B-40E6-9FAB-0A6C4B33171F}" destId="{A5CB5C61-0493-4B83-9AE9-F29460E1E506}" srcOrd="3" destOrd="0" presId="urn:microsoft.com/office/officeart/2005/8/layout/list1"/>
    <dgm:cxn modelId="{2F66ACAD-A203-416E-86D0-36BF34167F52}" type="presParOf" srcId="{CF315A2F-B42B-40E6-9FAB-0A6C4B33171F}" destId="{0DAFB86C-5B7C-4EF0-902E-1519F2866A71}" srcOrd="4" destOrd="0" presId="urn:microsoft.com/office/officeart/2005/8/layout/list1"/>
    <dgm:cxn modelId="{CC61E437-CF96-4527-A876-D7715FC7543E}" type="presParOf" srcId="{0DAFB86C-5B7C-4EF0-902E-1519F2866A71}" destId="{EE60D2A1-7F1E-4FD9-BD63-7CE609640316}" srcOrd="0" destOrd="0" presId="urn:microsoft.com/office/officeart/2005/8/layout/list1"/>
    <dgm:cxn modelId="{D36CC84B-E579-42A6-878E-29647E5B2D6A}" type="presParOf" srcId="{0DAFB86C-5B7C-4EF0-902E-1519F2866A71}" destId="{5B80E804-60B4-4756-949E-4BCB9FEEB0F4}" srcOrd="1" destOrd="0" presId="urn:microsoft.com/office/officeart/2005/8/layout/list1"/>
    <dgm:cxn modelId="{807F3872-FBA3-418F-B227-B42732A51F01}" type="presParOf" srcId="{CF315A2F-B42B-40E6-9FAB-0A6C4B33171F}" destId="{42261D6F-1222-4A4F-B6DD-AB7F4DE19202}" srcOrd="5" destOrd="0" presId="urn:microsoft.com/office/officeart/2005/8/layout/list1"/>
    <dgm:cxn modelId="{87D992DA-4A6D-4D65-B51A-460DCDD2743F}" type="presParOf" srcId="{CF315A2F-B42B-40E6-9FAB-0A6C4B33171F}" destId="{8D15D08F-EF69-4243-BDDA-FD1D071D4AFF}" srcOrd="6" destOrd="0" presId="urn:microsoft.com/office/officeart/2005/8/layout/list1"/>
    <dgm:cxn modelId="{34E1FFA0-2E74-499C-B964-A7419B2E5015}" type="presParOf" srcId="{CF315A2F-B42B-40E6-9FAB-0A6C4B33171F}" destId="{8AC49307-8430-451C-8D23-0B2BD5E06602}" srcOrd="7" destOrd="0" presId="urn:microsoft.com/office/officeart/2005/8/layout/list1"/>
    <dgm:cxn modelId="{B9CEF669-3D3A-4725-8789-8CFC7B9D9F8A}" type="presParOf" srcId="{CF315A2F-B42B-40E6-9FAB-0A6C4B33171F}" destId="{8CF7B75B-B7AF-48B8-913E-9A4887BE0813}" srcOrd="8" destOrd="0" presId="urn:microsoft.com/office/officeart/2005/8/layout/list1"/>
    <dgm:cxn modelId="{0B72D742-8AFA-456A-859A-E10E4D17D175}" type="presParOf" srcId="{8CF7B75B-B7AF-48B8-913E-9A4887BE0813}" destId="{BFC12090-5CB8-462F-BF5B-E431C54BEC33}" srcOrd="0" destOrd="0" presId="urn:microsoft.com/office/officeart/2005/8/layout/list1"/>
    <dgm:cxn modelId="{5DD06150-70FC-45C9-A289-BB86661AB49D}" type="presParOf" srcId="{8CF7B75B-B7AF-48B8-913E-9A4887BE0813}" destId="{2251EBFC-546E-431D-9459-FE77525E8D93}" srcOrd="1" destOrd="0" presId="urn:microsoft.com/office/officeart/2005/8/layout/list1"/>
    <dgm:cxn modelId="{8101ACED-66DE-425C-B88F-616AA2C4E6D4}" type="presParOf" srcId="{CF315A2F-B42B-40E6-9FAB-0A6C4B33171F}" destId="{04A8535E-B713-40B9-ABA9-F36069B322E0}" srcOrd="9" destOrd="0" presId="urn:microsoft.com/office/officeart/2005/8/layout/list1"/>
    <dgm:cxn modelId="{21813042-E0FA-415D-9753-364E4364DA1B}" type="presParOf" srcId="{CF315A2F-B42B-40E6-9FAB-0A6C4B33171F}" destId="{29509CD4-A3E9-41B1-8223-AC52CBDB1EB0}" srcOrd="10" destOrd="0" presId="urn:microsoft.com/office/officeart/2005/8/layout/list1"/>
    <dgm:cxn modelId="{203B7E9C-BEBB-4591-8A94-F21FAD677BDA}" type="presParOf" srcId="{CF315A2F-B42B-40E6-9FAB-0A6C4B33171F}" destId="{12F44DCA-D1AB-4D85-88A8-271A52A4E257}" srcOrd="11" destOrd="0" presId="urn:microsoft.com/office/officeart/2005/8/layout/list1"/>
    <dgm:cxn modelId="{16997C74-025B-4CB0-8160-4C5F397AE96F}" type="presParOf" srcId="{CF315A2F-B42B-40E6-9FAB-0A6C4B33171F}" destId="{6D28C8D1-9E6D-4A1A-8632-F0436915D26D}" srcOrd="12" destOrd="0" presId="urn:microsoft.com/office/officeart/2005/8/layout/list1"/>
    <dgm:cxn modelId="{92FE6FBB-0C71-416D-BF1F-529E26F91693}" type="presParOf" srcId="{6D28C8D1-9E6D-4A1A-8632-F0436915D26D}" destId="{AA5B5814-D28F-492F-BE5E-3F66756EA392}" srcOrd="0" destOrd="0" presId="urn:microsoft.com/office/officeart/2005/8/layout/list1"/>
    <dgm:cxn modelId="{43F101CE-EB68-430A-97BE-655EDFDA2869}" type="presParOf" srcId="{6D28C8D1-9E6D-4A1A-8632-F0436915D26D}" destId="{04030BE6-9D7D-4545-ADCF-F2D48B0B3707}" srcOrd="1" destOrd="0" presId="urn:microsoft.com/office/officeart/2005/8/layout/list1"/>
    <dgm:cxn modelId="{80080D41-935F-42AA-A0F9-F54E229E896E}" type="presParOf" srcId="{CF315A2F-B42B-40E6-9FAB-0A6C4B33171F}" destId="{E33158D8-5B76-4E87-BE75-DFA780297AF6}" srcOrd="13" destOrd="0" presId="urn:microsoft.com/office/officeart/2005/8/layout/list1"/>
    <dgm:cxn modelId="{5B9BA3C9-56D0-408B-960D-88026138AC5A}" type="presParOf" srcId="{CF315A2F-B42B-40E6-9FAB-0A6C4B33171F}" destId="{559FC66C-C6C9-48A8-9691-8AB3E8F96580}" srcOrd="14" destOrd="0" presId="urn:microsoft.com/office/officeart/2005/8/layout/list1"/>
    <dgm:cxn modelId="{44CA9367-8C06-4293-8801-C99E26895E4E}" type="presParOf" srcId="{CF315A2F-B42B-40E6-9FAB-0A6C4B33171F}" destId="{1EF6A9D6-D386-453E-A143-EF98F1F9F9D0}" srcOrd="15" destOrd="0" presId="urn:microsoft.com/office/officeart/2005/8/layout/list1"/>
    <dgm:cxn modelId="{D3829056-F05D-41B0-A749-FCE8BD4056D0}" type="presParOf" srcId="{CF315A2F-B42B-40E6-9FAB-0A6C4B33171F}" destId="{0C024BAC-8652-4254-9DF4-14AF28D25301}" srcOrd="16" destOrd="0" presId="urn:microsoft.com/office/officeart/2005/8/layout/list1"/>
    <dgm:cxn modelId="{E0F188D8-B158-42F4-8F91-FDA5300C1426}" type="presParOf" srcId="{0C024BAC-8652-4254-9DF4-14AF28D25301}" destId="{47303A86-C701-48D6-BAD6-88766912A5E0}" srcOrd="0" destOrd="0" presId="urn:microsoft.com/office/officeart/2005/8/layout/list1"/>
    <dgm:cxn modelId="{AC0B7AFD-19F9-40BD-ABDC-764AFE858148}" type="presParOf" srcId="{0C024BAC-8652-4254-9DF4-14AF28D25301}" destId="{8679A651-8168-4C11-A23C-445D5E4E0DD8}" srcOrd="1" destOrd="0" presId="urn:microsoft.com/office/officeart/2005/8/layout/list1"/>
    <dgm:cxn modelId="{111D25F4-9B0A-4F31-B20E-BD685D6F31B1}" type="presParOf" srcId="{CF315A2F-B42B-40E6-9FAB-0A6C4B33171F}" destId="{EFB62DD4-F991-47B6-9FD4-1ED5B9CCD2EE}" srcOrd="17" destOrd="0" presId="urn:microsoft.com/office/officeart/2005/8/layout/list1"/>
    <dgm:cxn modelId="{46167D56-3952-4A38-A626-0E16DF81F100}" type="presParOf" srcId="{CF315A2F-B42B-40E6-9FAB-0A6C4B33171F}" destId="{6C2B655F-EB96-4F75-9B75-023CE0CD298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68444D1-2721-4028-86ED-22E9528E3CB9}"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E0ED3D12-EF0F-4DE2-B46E-164D9B8866A7}">
      <dgm:prSet phldrT="[Text]" phldr="0"/>
      <dgm:spPr/>
      <dgm:t>
        <a:bodyPr/>
        <a:lstStyle/>
        <a:p>
          <a:pPr rtl="0"/>
          <a:r>
            <a:rPr lang="en-US" b="1" i="0" u="none" strike="noStrike" cap="none" baseline="0" noProof="0" dirty="0">
              <a:solidFill>
                <a:schemeClr val="bg1"/>
              </a:solidFill>
              <a:latin typeface="Century Gothic"/>
            </a:rPr>
            <a:t>personal opinion</a:t>
          </a:r>
          <a:endParaRPr lang="en-US" b="1" i="0" u="none" strike="noStrike" cap="none" baseline="0" noProof="0" dirty="0">
            <a:solidFill>
              <a:srgbClr val="010000"/>
            </a:solidFill>
            <a:latin typeface="Century Gothic"/>
          </a:endParaRPr>
        </a:p>
      </dgm:t>
    </dgm:pt>
    <dgm:pt modelId="{B148530B-DB03-4E04-AC75-92314B316321}" type="parTrans" cxnId="{9327A466-517D-4EF4-B19E-CA1BBB3EFD39}">
      <dgm:prSet/>
      <dgm:spPr/>
      <dgm:t>
        <a:bodyPr/>
        <a:lstStyle/>
        <a:p>
          <a:endParaRPr lang="en-US"/>
        </a:p>
      </dgm:t>
    </dgm:pt>
    <dgm:pt modelId="{031BD016-51A4-4BD8-90E7-1B3F36171269}" type="sibTrans" cxnId="{9327A466-517D-4EF4-B19E-CA1BBB3EFD39}">
      <dgm:prSet/>
      <dgm:spPr/>
      <dgm:t>
        <a:bodyPr/>
        <a:lstStyle/>
        <a:p>
          <a:endParaRPr lang="en-US"/>
        </a:p>
      </dgm:t>
    </dgm:pt>
    <dgm:pt modelId="{C027C22C-F804-4597-A502-FE9777786442}">
      <dgm:prSet phldrT="[Text]" phldr="0"/>
      <dgm:spPr/>
      <dgm:t>
        <a:bodyPr/>
        <a:lstStyle/>
        <a:p>
          <a:pPr rtl="0"/>
          <a:r>
            <a:rPr lang="en-US" b="1" dirty="0">
              <a:latin typeface="Century Gothic"/>
            </a:rPr>
            <a:t>visible to the eye</a:t>
          </a:r>
        </a:p>
      </dgm:t>
    </dgm:pt>
    <dgm:pt modelId="{B569ED7A-C8DF-466F-9967-21C50656480A}" type="parTrans" cxnId="{CB2612B6-B44E-42F1-9F1A-89A1ADD6045E}">
      <dgm:prSet/>
      <dgm:spPr/>
      <dgm:t>
        <a:bodyPr/>
        <a:lstStyle/>
        <a:p>
          <a:endParaRPr lang="en-US"/>
        </a:p>
      </dgm:t>
    </dgm:pt>
    <dgm:pt modelId="{879994EC-E81F-4CF0-A726-CEBA364B5C52}" type="sibTrans" cxnId="{CB2612B6-B44E-42F1-9F1A-89A1ADD6045E}">
      <dgm:prSet/>
      <dgm:spPr/>
      <dgm:t>
        <a:bodyPr/>
        <a:lstStyle/>
        <a:p>
          <a:endParaRPr lang="en-US"/>
        </a:p>
      </dgm:t>
    </dgm:pt>
    <dgm:pt modelId="{1ABD5AE3-5F5F-45AA-8ADE-B70511A68C71}">
      <dgm:prSet phldrT="[Text]" phldr="0"/>
      <dgm:spPr/>
      <dgm:t>
        <a:bodyPr/>
        <a:lstStyle/>
        <a:p>
          <a:r>
            <a:rPr lang="en-US" b="1" dirty="0">
              <a:latin typeface="Century Gothic"/>
            </a:rPr>
            <a:t>each and every</a:t>
          </a:r>
          <a:endParaRPr lang="en-US" dirty="0"/>
        </a:p>
      </dgm:t>
    </dgm:pt>
    <dgm:pt modelId="{7374E2B0-5D96-4D33-9109-B38F1DD3824B}" type="parTrans" cxnId="{375D0A92-E6A2-424C-A81E-C75F7AF697A8}">
      <dgm:prSet/>
      <dgm:spPr/>
      <dgm:t>
        <a:bodyPr/>
        <a:lstStyle/>
        <a:p>
          <a:endParaRPr lang="en-US"/>
        </a:p>
      </dgm:t>
    </dgm:pt>
    <dgm:pt modelId="{75D16D0F-8858-42C3-A3D3-8FC222CB2B76}" type="sibTrans" cxnId="{375D0A92-E6A2-424C-A81E-C75F7AF697A8}">
      <dgm:prSet/>
      <dgm:spPr/>
      <dgm:t>
        <a:bodyPr/>
        <a:lstStyle/>
        <a:p>
          <a:endParaRPr lang="en-US"/>
        </a:p>
      </dgm:t>
    </dgm:pt>
    <dgm:pt modelId="{FC7FBCAB-98DE-44EF-BA43-7366834C142E}">
      <dgm:prSet phldr="0"/>
      <dgm:spPr/>
      <dgm:t>
        <a:bodyPr/>
        <a:lstStyle/>
        <a:p>
          <a:pPr rtl="0"/>
          <a:r>
            <a:rPr lang="en-US" b="1" dirty="0">
              <a:latin typeface="Century Gothic"/>
            </a:rPr>
            <a:t>true facts</a:t>
          </a:r>
        </a:p>
      </dgm:t>
    </dgm:pt>
    <dgm:pt modelId="{311615DC-EF3E-40CD-814A-7C335E883CD6}" type="parTrans" cxnId="{F135EE8E-35A2-414D-A8C8-AB740EF4FE14}">
      <dgm:prSet/>
      <dgm:spPr/>
    </dgm:pt>
    <dgm:pt modelId="{ED4D4EA1-863E-41EC-8D38-8E62B11D5D36}" type="sibTrans" cxnId="{F135EE8E-35A2-414D-A8C8-AB740EF4FE14}">
      <dgm:prSet/>
      <dgm:spPr/>
    </dgm:pt>
    <dgm:pt modelId="{2AC6F9F3-BB12-4A1F-B4B3-E62DA74AF251}">
      <dgm:prSet phldr="0"/>
      <dgm:spPr/>
      <dgm:t>
        <a:bodyPr/>
        <a:lstStyle/>
        <a:p>
          <a:pPr rtl="0"/>
          <a:r>
            <a:rPr lang="en-US" b="1" dirty="0">
              <a:latin typeface="Century Gothic"/>
            </a:rPr>
            <a:t>refer back</a:t>
          </a:r>
          <a:endParaRPr lang="en-US" dirty="0"/>
        </a:p>
      </dgm:t>
    </dgm:pt>
    <dgm:pt modelId="{D8106F2F-E91A-4E3B-9E74-07F299DE266C}" type="parTrans" cxnId="{AF0D21E4-6614-483D-AA50-5DC7BFF2C104}">
      <dgm:prSet/>
      <dgm:spPr/>
    </dgm:pt>
    <dgm:pt modelId="{9FE99260-7AC3-4727-9388-FB90BB0D36FE}" type="sibTrans" cxnId="{AF0D21E4-6614-483D-AA50-5DC7BFF2C104}">
      <dgm:prSet/>
      <dgm:spPr/>
    </dgm:pt>
    <dgm:pt modelId="{BBB97188-DEBA-49EC-9DD9-CB5A7A1CEAC8}" type="pres">
      <dgm:prSet presAssocID="{568444D1-2721-4028-86ED-22E9528E3CB9}" presName="linear" presStyleCnt="0">
        <dgm:presLayoutVars>
          <dgm:dir/>
          <dgm:animLvl val="lvl"/>
          <dgm:resizeHandles val="exact"/>
        </dgm:presLayoutVars>
      </dgm:prSet>
      <dgm:spPr/>
    </dgm:pt>
    <dgm:pt modelId="{AF388B6A-796D-4E9C-923B-A5DF950BB0CC}" type="pres">
      <dgm:prSet presAssocID="{E0ED3D12-EF0F-4DE2-B46E-164D9B8866A7}" presName="parentLin" presStyleCnt="0"/>
      <dgm:spPr/>
    </dgm:pt>
    <dgm:pt modelId="{4A9364B9-EE78-497D-BD66-63CB57EDA5C1}" type="pres">
      <dgm:prSet presAssocID="{E0ED3D12-EF0F-4DE2-B46E-164D9B8866A7}" presName="parentLeftMargin" presStyleLbl="node1" presStyleIdx="0" presStyleCnt="5"/>
      <dgm:spPr/>
    </dgm:pt>
    <dgm:pt modelId="{1438BD65-7203-43F5-9502-6CDCFBBC0C44}" type="pres">
      <dgm:prSet presAssocID="{E0ED3D12-EF0F-4DE2-B46E-164D9B8866A7}" presName="parentText" presStyleLbl="node1" presStyleIdx="0" presStyleCnt="5">
        <dgm:presLayoutVars>
          <dgm:chMax val="0"/>
          <dgm:bulletEnabled val="1"/>
        </dgm:presLayoutVars>
      </dgm:prSet>
      <dgm:spPr/>
    </dgm:pt>
    <dgm:pt modelId="{521B3A98-039C-4C97-AB8E-1E6276318E3E}" type="pres">
      <dgm:prSet presAssocID="{E0ED3D12-EF0F-4DE2-B46E-164D9B8866A7}" presName="negativeSpace" presStyleCnt="0"/>
      <dgm:spPr/>
    </dgm:pt>
    <dgm:pt modelId="{5B1B23D8-708F-4211-824E-9E216CCF5C5A}" type="pres">
      <dgm:prSet presAssocID="{E0ED3D12-EF0F-4DE2-B46E-164D9B8866A7}" presName="childText" presStyleLbl="conFgAcc1" presStyleIdx="0" presStyleCnt="5">
        <dgm:presLayoutVars>
          <dgm:bulletEnabled val="1"/>
        </dgm:presLayoutVars>
      </dgm:prSet>
      <dgm:spPr/>
    </dgm:pt>
    <dgm:pt modelId="{7FC4FCF2-7235-4ACE-855A-C3593E5B72C1}" type="pres">
      <dgm:prSet presAssocID="{031BD016-51A4-4BD8-90E7-1B3F36171269}" presName="spaceBetweenRectangles" presStyleCnt="0"/>
      <dgm:spPr/>
    </dgm:pt>
    <dgm:pt modelId="{679486B7-2EA2-41F2-AD79-8E21EC1086CC}" type="pres">
      <dgm:prSet presAssocID="{C027C22C-F804-4597-A502-FE9777786442}" presName="parentLin" presStyleCnt="0"/>
      <dgm:spPr/>
    </dgm:pt>
    <dgm:pt modelId="{6829CAB1-B3A6-41CE-91AB-19E0F62CB103}" type="pres">
      <dgm:prSet presAssocID="{C027C22C-F804-4597-A502-FE9777786442}" presName="parentLeftMargin" presStyleLbl="node1" presStyleIdx="0" presStyleCnt="5"/>
      <dgm:spPr/>
    </dgm:pt>
    <dgm:pt modelId="{F6881AB1-3A00-4E6D-B5BD-E6E1CBCEA1D7}" type="pres">
      <dgm:prSet presAssocID="{C027C22C-F804-4597-A502-FE9777786442}" presName="parentText" presStyleLbl="node1" presStyleIdx="1" presStyleCnt="5">
        <dgm:presLayoutVars>
          <dgm:chMax val="0"/>
          <dgm:bulletEnabled val="1"/>
        </dgm:presLayoutVars>
      </dgm:prSet>
      <dgm:spPr/>
    </dgm:pt>
    <dgm:pt modelId="{6CAAA901-9622-4403-8294-177A79895ED2}" type="pres">
      <dgm:prSet presAssocID="{C027C22C-F804-4597-A502-FE9777786442}" presName="negativeSpace" presStyleCnt="0"/>
      <dgm:spPr/>
    </dgm:pt>
    <dgm:pt modelId="{B20BD7FD-07D3-4FAE-A93C-6C26D1826EA6}" type="pres">
      <dgm:prSet presAssocID="{C027C22C-F804-4597-A502-FE9777786442}" presName="childText" presStyleLbl="conFgAcc1" presStyleIdx="1" presStyleCnt="5">
        <dgm:presLayoutVars>
          <dgm:bulletEnabled val="1"/>
        </dgm:presLayoutVars>
      </dgm:prSet>
      <dgm:spPr/>
    </dgm:pt>
    <dgm:pt modelId="{009621F7-553B-4969-A995-A070D1BD9D9A}" type="pres">
      <dgm:prSet presAssocID="{879994EC-E81F-4CF0-A726-CEBA364B5C52}" presName="spaceBetweenRectangles" presStyleCnt="0"/>
      <dgm:spPr/>
    </dgm:pt>
    <dgm:pt modelId="{9C1CC9B1-D7D6-4EF5-9C53-614C8947327E}" type="pres">
      <dgm:prSet presAssocID="{FC7FBCAB-98DE-44EF-BA43-7366834C142E}" presName="parentLin" presStyleCnt="0"/>
      <dgm:spPr/>
    </dgm:pt>
    <dgm:pt modelId="{AD8136B5-B150-42DB-84EE-46585B20A720}" type="pres">
      <dgm:prSet presAssocID="{FC7FBCAB-98DE-44EF-BA43-7366834C142E}" presName="parentLeftMargin" presStyleLbl="node1" presStyleIdx="1" presStyleCnt="5"/>
      <dgm:spPr/>
    </dgm:pt>
    <dgm:pt modelId="{1558C91C-7951-43CA-825B-9A818114D8E9}" type="pres">
      <dgm:prSet presAssocID="{FC7FBCAB-98DE-44EF-BA43-7366834C142E}" presName="parentText" presStyleLbl="node1" presStyleIdx="2" presStyleCnt="5">
        <dgm:presLayoutVars>
          <dgm:chMax val="0"/>
          <dgm:bulletEnabled val="1"/>
        </dgm:presLayoutVars>
      </dgm:prSet>
      <dgm:spPr/>
    </dgm:pt>
    <dgm:pt modelId="{9A51C47C-6DA1-487F-B80E-D790EE5509BF}" type="pres">
      <dgm:prSet presAssocID="{FC7FBCAB-98DE-44EF-BA43-7366834C142E}" presName="negativeSpace" presStyleCnt="0"/>
      <dgm:spPr/>
    </dgm:pt>
    <dgm:pt modelId="{F16BB7B8-0022-4654-A78E-3C90F5583B5B}" type="pres">
      <dgm:prSet presAssocID="{FC7FBCAB-98DE-44EF-BA43-7366834C142E}" presName="childText" presStyleLbl="conFgAcc1" presStyleIdx="2" presStyleCnt="5">
        <dgm:presLayoutVars>
          <dgm:bulletEnabled val="1"/>
        </dgm:presLayoutVars>
      </dgm:prSet>
      <dgm:spPr/>
    </dgm:pt>
    <dgm:pt modelId="{75F81465-6749-4CA9-B650-2597C33AD271}" type="pres">
      <dgm:prSet presAssocID="{ED4D4EA1-863E-41EC-8D38-8E62B11D5D36}" presName="spaceBetweenRectangles" presStyleCnt="0"/>
      <dgm:spPr/>
    </dgm:pt>
    <dgm:pt modelId="{4B3EF5B7-ECA8-4DAA-9143-927E6BBAC9B5}" type="pres">
      <dgm:prSet presAssocID="{1ABD5AE3-5F5F-45AA-8ADE-B70511A68C71}" presName="parentLin" presStyleCnt="0"/>
      <dgm:spPr/>
    </dgm:pt>
    <dgm:pt modelId="{09D90B36-DC31-4112-94D8-E29BFF987688}" type="pres">
      <dgm:prSet presAssocID="{1ABD5AE3-5F5F-45AA-8ADE-B70511A68C71}" presName="parentLeftMargin" presStyleLbl="node1" presStyleIdx="2" presStyleCnt="5"/>
      <dgm:spPr/>
    </dgm:pt>
    <dgm:pt modelId="{C8E3A428-87AB-482C-BAB0-4F82000243AD}" type="pres">
      <dgm:prSet presAssocID="{1ABD5AE3-5F5F-45AA-8ADE-B70511A68C71}" presName="parentText" presStyleLbl="node1" presStyleIdx="3" presStyleCnt="5">
        <dgm:presLayoutVars>
          <dgm:chMax val="0"/>
          <dgm:bulletEnabled val="1"/>
        </dgm:presLayoutVars>
      </dgm:prSet>
      <dgm:spPr/>
    </dgm:pt>
    <dgm:pt modelId="{858788CA-FDF5-46E6-AE31-8136C4D79608}" type="pres">
      <dgm:prSet presAssocID="{1ABD5AE3-5F5F-45AA-8ADE-B70511A68C71}" presName="negativeSpace" presStyleCnt="0"/>
      <dgm:spPr/>
    </dgm:pt>
    <dgm:pt modelId="{A5C845CB-9CD9-49DE-8690-7F9B740C0277}" type="pres">
      <dgm:prSet presAssocID="{1ABD5AE3-5F5F-45AA-8ADE-B70511A68C71}" presName="childText" presStyleLbl="conFgAcc1" presStyleIdx="3" presStyleCnt="5">
        <dgm:presLayoutVars>
          <dgm:bulletEnabled val="1"/>
        </dgm:presLayoutVars>
      </dgm:prSet>
      <dgm:spPr/>
    </dgm:pt>
    <dgm:pt modelId="{3D872023-CD3F-490F-91E6-3894DC1D06F0}" type="pres">
      <dgm:prSet presAssocID="{75D16D0F-8858-42C3-A3D3-8FC222CB2B76}" presName="spaceBetweenRectangles" presStyleCnt="0"/>
      <dgm:spPr/>
    </dgm:pt>
    <dgm:pt modelId="{5042B394-9C55-4C53-9DCA-F8CF9AA1169D}" type="pres">
      <dgm:prSet presAssocID="{2AC6F9F3-BB12-4A1F-B4B3-E62DA74AF251}" presName="parentLin" presStyleCnt="0"/>
      <dgm:spPr/>
    </dgm:pt>
    <dgm:pt modelId="{21332C9E-D4B4-4759-9897-19B891128C1A}" type="pres">
      <dgm:prSet presAssocID="{2AC6F9F3-BB12-4A1F-B4B3-E62DA74AF251}" presName="parentLeftMargin" presStyleLbl="node1" presStyleIdx="3" presStyleCnt="5"/>
      <dgm:spPr/>
    </dgm:pt>
    <dgm:pt modelId="{06D3E505-E323-4401-938C-D8A9E3B8F45B}" type="pres">
      <dgm:prSet presAssocID="{2AC6F9F3-BB12-4A1F-B4B3-E62DA74AF251}" presName="parentText" presStyleLbl="node1" presStyleIdx="4" presStyleCnt="5">
        <dgm:presLayoutVars>
          <dgm:chMax val="0"/>
          <dgm:bulletEnabled val="1"/>
        </dgm:presLayoutVars>
      </dgm:prSet>
      <dgm:spPr/>
    </dgm:pt>
    <dgm:pt modelId="{9CD88C14-2140-4205-8C59-163FAD7F2C68}" type="pres">
      <dgm:prSet presAssocID="{2AC6F9F3-BB12-4A1F-B4B3-E62DA74AF251}" presName="negativeSpace" presStyleCnt="0"/>
      <dgm:spPr/>
    </dgm:pt>
    <dgm:pt modelId="{1E9D788D-B03F-44E6-9B9E-0545ACBE2ADA}" type="pres">
      <dgm:prSet presAssocID="{2AC6F9F3-BB12-4A1F-B4B3-E62DA74AF251}" presName="childText" presStyleLbl="conFgAcc1" presStyleIdx="4" presStyleCnt="5">
        <dgm:presLayoutVars>
          <dgm:bulletEnabled val="1"/>
        </dgm:presLayoutVars>
      </dgm:prSet>
      <dgm:spPr/>
    </dgm:pt>
  </dgm:ptLst>
  <dgm:cxnLst>
    <dgm:cxn modelId="{9B794900-7262-49AF-ADBF-BF4CA0333C09}" type="presOf" srcId="{C027C22C-F804-4597-A502-FE9777786442}" destId="{6829CAB1-B3A6-41CE-91AB-19E0F62CB103}" srcOrd="0" destOrd="0" presId="urn:microsoft.com/office/officeart/2005/8/layout/list1"/>
    <dgm:cxn modelId="{7328F401-A553-4F0B-9219-D9B91C61BFF5}" type="presOf" srcId="{E0ED3D12-EF0F-4DE2-B46E-164D9B8866A7}" destId="{1438BD65-7203-43F5-9502-6CDCFBBC0C44}" srcOrd="1" destOrd="0" presId="urn:microsoft.com/office/officeart/2005/8/layout/list1"/>
    <dgm:cxn modelId="{34651934-D2AD-4105-9109-9C10DC9DF833}" type="presOf" srcId="{2AC6F9F3-BB12-4A1F-B4B3-E62DA74AF251}" destId="{06D3E505-E323-4401-938C-D8A9E3B8F45B}" srcOrd="1" destOrd="0" presId="urn:microsoft.com/office/officeart/2005/8/layout/list1"/>
    <dgm:cxn modelId="{00C1DE5F-2494-43C8-88D2-5B14A63359DF}" type="presOf" srcId="{568444D1-2721-4028-86ED-22E9528E3CB9}" destId="{BBB97188-DEBA-49EC-9DD9-CB5A7A1CEAC8}" srcOrd="0" destOrd="0" presId="urn:microsoft.com/office/officeart/2005/8/layout/list1"/>
    <dgm:cxn modelId="{9327A466-517D-4EF4-B19E-CA1BBB3EFD39}" srcId="{568444D1-2721-4028-86ED-22E9528E3CB9}" destId="{E0ED3D12-EF0F-4DE2-B46E-164D9B8866A7}" srcOrd="0" destOrd="0" parTransId="{B148530B-DB03-4E04-AC75-92314B316321}" sibTransId="{031BD016-51A4-4BD8-90E7-1B3F36171269}"/>
    <dgm:cxn modelId="{1A946F74-F1DF-4F9D-B83D-A82633C6862F}" type="presOf" srcId="{E0ED3D12-EF0F-4DE2-B46E-164D9B8866A7}" destId="{4A9364B9-EE78-497D-BD66-63CB57EDA5C1}" srcOrd="0" destOrd="0" presId="urn:microsoft.com/office/officeart/2005/8/layout/list1"/>
    <dgm:cxn modelId="{12982D82-33CB-4137-84A1-C97ACFE5D435}" type="presOf" srcId="{FC7FBCAB-98DE-44EF-BA43-7366834C142E}" destId="{1558C91C-7951-43CA-825B-9A818114D8E9}" srcOrd="1" destOrd="0" presId="urn:microsoft.com/office/officeart/2005/8/layout/list1"/>
    <dgm:cxn modelId="{0ABBC682-FDF7-48FA-BB39-6243DCF169B9}" type="presOf" srcId="{2AC6F9F3-BB12-4A1F-B4B3-E62DA74AF251}" destId="{21332C9E-D4B4-4759-9897-19B891128C1A}" srcOrd="0" destOrd="0" presId="urn:microsoft.com/office/officeart/2005/8/layout/list1"/>
    <dgm:cxn modelId="{1E974D8B-A0D3-411A-9B2C-355982F3166F}" type="presOf" srcId="{1ABD5AE3-5F5F-45AA-8ADE-B70511A68C71}" destId="{C8E3A428-87AB-482C-BAB0-4F82000243AD}" srcOrd="1" destOrd="0" presId="urn:microsoft.com/office/officeart/2005/8/layout/list1"/>
    <dgm:cxn modelId="{F135EE8E-35A2-414D-A8C8-AB740EF4FE14}" srcId="{568444D1-2721-4028-86ED-22E9528E3CB9}" destId="{FC7FBCAB-98DE-44EF-BA43-7366834C142E}" srcOrd="2" destOrd="0" parTransId="{311615DC-EF3E-40CD-814A-7C335E883CD6}" sibTransId="{ED4D4EA1-863E-41EC-8D38-8E62B11D5D36}"/>
    <dgm:cxn modelId="{375D0A92-E6A2-424C-A81E-C75F7AF697A8}" srcId="{568444D1-2721-4028-86ED-22E9528E3CB9}" destId="{1ABD5AE3-5F5F-45AA-8ADE-B70511A68C71}" srcOrd="3" destOrd="0" parTransId="{7374E2B0-5D96-4D33-9109-B38F1DD3824B}" sibTransId="{75D16D0F-8858-42C3-A3D3-8FC222CB2B76}"/>
    <dgm:cxn modelId="{EEC5B097-AD99-4964-A054-D2724CAFAEED}" type="presOf" srcId="{C027C22C-F804-4597-A502-FE9777786442}" destId="{F6881AB1-3A00-4E6D-B5BD-E6E1CBCEA1D7}" srcOrd="1" destOrd="0" presId="urn:microsoft.com/office/officeart/2005/8/layout/list1"/>
    <dgm:cxn modelId="{E643949D-3108-40A3-BD2F-4869AF680E72}" type="presOf" srcId="{FC7FBCAB-98DE-44EF-BA43-7366834C142E}" destId="{AD8136B5-B150-42DB-84EE-46585B20A720}" srcOrd="0" destOrd="0" presId="urn:microsoft.com/office/officeart/2005/8/layout/list1"/>
    <dgm:cxn modelId="{CB2612B6-B44E-42F1-9F1A-89A1ADD6045E}" srcId="{568444D1-2721-4028-86ED-22E9528E3CB9}" destId="{C027C22C-F804-4597-A502-FE9777786442}" srcOrd="1" destOrd="0" parTransId="{B569ED7A-C8DF-466F-9967-21C50656480A}" sibTransId="{879994EC-E81F-4CF0-A726-CEBA364B5C52}"/>
    <dgm:cxn modelId="{AF0D21E4-6614-483D-AA50-5DC7BFF2C104}" srcId="{568444D1-2721-4028-86ED-22E9528E3CB9}" destId="{2AC6F9F3-BB12-4A1F-B4B3-E62DA74AF251}" srcOrd="4" destOrd="0" parTransId="{D8106F2F-E91A-4E3B-9E74-07F299DE266C}" sibTransId="{9FE99260-7AC3-4727-9388-FB90BB0D36FE}"/>
    <dgm:cxn modelId="{952C5FEF-4246-426F-8AC4-ADCF29012EDA}" type="presOf" srcId="{1ABD5AE3-5F5F-45AA-8ADE-B70511A68C71}" destId="{09D90B36-DC31-4112-94D8-E29BFF987688}" srcOrd="0" destOrd="0" presId="urn:microsoft.com/office/officeart/2005/8/layout/list1"/>
    <dgm:cxn modelId="{BA031D40-4B2F-4E73-9017-599F5DCE7C4F}" type="presParOf" srcId="{BBB97188-DEBA-49EC-9DD9-CB5A7A1CEAC8}" destId="{AF388B6A-796D-4E9C-923B-A5DF950BB0CC}" srcOrd="0" destOrd="0" presId="urn:microsoft.com/office/officeart/2005/8/layout/list1"/>
    <dgm:cxn modelId="{C2E211F5-764E-4A5C-AAC3-504AB430CAFE}" type="presParOf" srcId="{AF388B6A-796D-4E9C-923B-A5DF950BB0CC}" destId="{4A9364B9-EE78-497D-BD66-63CB57EDA5C1}" srcOrd="0" destOrd="0" presId="urn:microsoft.com/office/officeart/2005/8/layout/list1"/>
    <dgm:cxn modelId="{55BF5116-D3CC-4D91-9262-1A69367369F9}" type="presParOf" srcId="{AF388B6A-796D-4E9C-923B-A5DF950BB0CC}" destId="{1438BD65-7203-43F5-9502-6CDCFBBC0C44}" srcOrd="1" destOrd="0" presId="urn:microsoft.com/office/officeart/2005/8/layout/list1"/>
    <dgm:cxn modelId="{97B1C771-3D63-4FE7-9A74-9FF508D5D3AA}" type="presParOf" srcId="{BBB97188-DEBA-49EC-9DD9-CB5A7A1CEAC8}" destId="{521B3A98-039C-4C97-AB8E-1E6276318E3E}" srcOrd="1" destOrd="0" presId="urn:microsoft.com/office/officeart/2005/8/layout/list1"/>
    <dgm:cxn modelId="{673595CB-78F4-4036-B1CC-AE36CC7E7364}" type="presParOf" srcId="{BBB97188-DEBA-49EC-9DD9-CB5A7A1CEAC8}" destId="{5B1B23D8-708F-4211-824E-9E216CCF5C5A}" srcOrd="2" destOrd="0" presId="urn:microsoft.com/office/officeart/2005/8/layout/list1"/>
    <dgm:cxn modelId="{15187E69-1659-4F08-AB6E-0B5B5B7FE69D}" type="presParOf" srcId="{BBB97188-DEBA-49EC-9DD9-CB5A7A1CEAC8}" destId="{7FC4FCF2-7235-4ACE-855A-C3593E5B72C1}" srcOrd="3" destOrd="0" presId="urn:microsoft.com/office/officeart/2005/8/layout/list1"/>
    <dgm:cxn modelId="{78A22600-ADE8-46AC-BD51-715C29656C6B}" type="presParOf" srcId="{BBB97188-DEBA-49EC-9DD9-CB5A7A1CEAC8}" destId="{679486B7-2EA2-41F2-AD79-8E21EC1086CC}" srcOrd="4" destOrd="0" presId="urn:microsoft.com/office/officeart/2005/8/layout/list1"/>
    <dgm:cxn modelId="{91AEA423-7779-412D-B2AC-2B02B022E566}" type="presParOf" srcId="{679486B7-2EA2-41F2-AD79-8E21EC1086CC}" destId="{6829CAB1-B3A6-41CE-91AB-19E0F62CB103}" srcOrd="0" destOrd="0" presId="urn:microsoft.com/office/officeart/2005/8/layout/list1"/>
    <dgm:cxn modelId="{CB318AAE-5494-432F-B95F-E07237258DC4}" type="presParOf" srcId="{679486B7-2EA2-41F2-AD79-8E21EC1086CC}" destId="{F6881AB1-3A00-4E6D-B5BD-E6E1CBCEA1D7}" srcOrd="1" destOrd="0" presId="urn:microsoft.com/office/officeart/2005/8/layout/list1"/>
    <dgm:cxn modelId="{8728D9E9-E44A-4B22-B352-4D8410E99433}" type="presParOf" srcId="{BBB97188-DEBA-49EC-9DD9-CB5A7A1CEAC8}" destId="{6CAAA901-9622-4403-8294-177A79895ED2}" srcOrd="5" destOrd="0" presId="urn:microsoft.com/office/officeart/2005/8/layout/list1"/>
    <dgm:cxn modelId="{0F0DAC24-B293-45B6-A382-A7A003D1B6C4}" type="presParOf" srcId="{BBB97188-DEBA-49EC-9DD9-CB5A7A1CEAC8}" destId="{B20BD7FD-07D3-4FAE-A93C-6C26D1826EA6}" srcOrd="6" destOrd="0" presId="urn:microsoft.com/office/officeart/2005/8/layout/list1"/>
    <dgm:cxn modelId="{EC399769-84BD-4DA8-8E75-A153DCF7D048}" type="presParOf" srcId="{BBB97188-DEBA-49EC-9DD9-CB5A7A1CEAC8}" destId="{009621F7-553B-4969-A995-A070D1BD9D9A}" srcOrd="7" destOrd="0" presId="urn:microsoft.com/office/officeart/2005/8/layout/list1"/>
    <dgm:cxn modelId="{E11FED1E-DC4A-4E7C-91A7-EBAAEDB76951}" type="presParOf" srcId="{BBB97188-DEBA-49EC-9DD9-CB5A7A1CEAC8}" destId="{9C1CC9B1-D7D6-4EF5-9C53-614C8947327E}" srcOrd="8" destOrd="0" presId="urn:microsoft.com/office/officeart/2005/8/layout/list1"/>
    <dgm:cxn modelId="{5AFFD9FB-91B9-46B9-B858-8014C9B02472}" type="presParOf" srcId="{9C1CC9B1-D7D6-4EF5-9C53-614C8947327E}" destId="{AD8136B5-B150-42DB-84EE-46585B20A720}" srcOrd="0" destOrd="0" presId="urn:microsoft.com/office/officeart/2005/8/layout/list1"/>
    <dgm:cxn modelId="{1FB47925-32A7-4C12-9AB7-AF92FD7CFD05}" type="presParOf" srcId="{9C1CC9B1-D7D6-4EF5-9C53-614C8947327E}" destId="{1558C91C-7951-43CA-825B-9A818114D8E9}" srcOrd="1" destOrd="0" presId="urn:microsoft.com/office/officeart/2005/8/layout/list1"/>
    <dgm:cxn modelId="{3231C66B-D88C-40E8-9353-6B82808BD0F7}" type="presParOf" srcId="{BBB97188-DEBA-49EC-9DD9-CB5A7A1CEAC8}" destId="{9A51C47C-6DA1-487F-B80E-D790EE5509BF}" srcOrd="9" destOrd="0" presId="urn:microsoft.com/office/officeart/2005/8/layout/list1"/>
    <dgm:cxn modelId="{920272AC-35B5-437E-8E78-9BE90B808800}" type="presParOf" srcId="{BBB97188-DEBA-49EC-9DD9-CB5A7A1CEAC8}" destId="{F16BB7B8-0022-4654-A78E-3C90F5583B5B}" srcOrd="10" destOrd="0" presId="urn:microsoft.com/office/officeart/2005/8/layout/list1"/>
    <dgm:cxn modelId="{49AEE359-91DC-459A-86EF-188644278998}" type="presParOf" srcId="{BBB97188-DEBA-49EC-9DD9-CB5A7A1CEAC8}" destId="{75F81465-6749-4CA9-B650-2597C33AD271}" srcOrd="11" destOrd="0" presId="urn:microsoft.com/office/officeart/2005/8/layout/list1"/>
    <dgm:cxn modelId="{9E56DD78-9CA3-4D22-B83C-C377DCCA7C0E}" type="presParOf" srcId="{BBB97188-DEBA-49EC-9DD9-CB5A7A1CEAC8}" destId="{4B3EF5B7-ECA8-4DAA-9143-927E6BBAC9B5}" srcOrd="12" destOrd="0" presId="urn:microsoft.com/office/officeart/2005/8/layout/list1"/>
    <dgm:cxn modelId="{B2140A4F-63EF-4FBF-B360-16AF94DF6236}" type="presParOf" srcId="{4B3EF5B7-ECA8-4DAA-9143-927E6BBAC9B5}" destId="{09D90B36-DC31-4112-94D8-E29BFF987688}" srcOrd="0" destOrd="0" presId="urn:microsoft.com/office/officeart/2005/8/layout/list1"/>
    <dgm:cxn modelId="{9898FFE8-D1F8-4953-B4B4-58FD936BF8C5}" type="presParOf" srcId="{4B3EF5B7-ECA8-4DAA-9143-927E6BBAC9B5}" destId="{C8E3A428-87AB-482C-BAB0-4F82000243AD}" srcOrd="1" destOrd="0" presId="urn:microsoft.com/office/officeart/2005/8/layout/list1"/>
    <dgm:cxn modelId="{E2B7CEC4-CBA7-4C7A-9F75-04745E71E71C}" type="presParOf" srcId="{BBB97188-DEBA-49EC-9DD9-CB5A7A1CEAC8}" destId="{858788CA-FDF5-46E6-AE31-8136C4D79608}" srcOrd="13" destOrd="0" presId="urn:microsoft.com/office/officeart/2005/8/layout/list1"/>
    <dgm:cxn modelId="{2F17E056-971D-4B8B-B14A-C02BAB210AB0}" type="presParOf" srcId="{BBB97188-DEBA-49EC-9DD9-CB5A7A1CEAC8}" destId="{A5C845CB-9CD9-49DE-8690-7F9B740C0277}" srcOrd="14" destOrd="0" presId="urn:microsoft.com/office/officeart/2005/8/layout/list1"/>
    <dgm:cxn modelId="{FE571218-BA85-4C91-9582-5654F6C3B35C}" type="presParOf" srcId="{BBB97188-DEBA-49EC-9DD9-CB5A7A1CEAC8}" destId="{3D872023-CD3F-490F-91E6-3894DC1D06F0}" srcOrd="15" destOrd="0" presId="urn:microsoft.com/office/officeart/2005/8/layout/list1"/>
    <dgm:cxn modelId="{508ADB92-0E7A-4393-9491-1E2713657613}" type="presParOf" srcId="{BBB97188-DEBA-49EC-9DD9-CB5A7A1CEAC8}" destId="{5042B394-9C55-4C53-9DCA-F8CF9AA1169D}" srcOrd="16" destOrd="0" presId="urn:microsoft.com/office/officeart/2005/8/layout/list1"/>
    <dgm:cxn modelId="{F3E20D17-CE17-46F4-8CE1-602795CC0BDE}" type="presParOf" srcId="{5042B394-9C55-4C53-9DCA-F8CF9AA1169D}" destId="{21332C9E-D4B4-4759-9897-19B891128C1A}" srcOrd="0" destOrd="0" presId="urn:microsoft.com/office/officeart/2005/8/layout/list1"/>
    <dgm:cxn modelId="{B32F1E19-16EE-418C-8CC9-0E4F608FE131}" type="presParOf" srcId="{5042B394-9C55-4C53-9DCA-F8CF9AA1169D}" destId="{06D3E505-E323-4401-938C-D8A9E3B8F45B}" srcOrd="1" destOrd="0" presId="urn:microsoft.com/office/officeart/2005/8/layout/list1"/>
    <dgm:cxn modelId="{C874AEAA-567D-4F27-9D50-645C9817142B}" type="presParOf" srcId="{BBB97188-DEBA-49EC-9DD9-CB5A7A1CEAC8}" destId="{9CD88C14-2140-4205-8C59-163FAD7F2C68}" srcOrd="17" destOrd="0" presId="urn:microsoft.com/office/officeart/2005/8/layout/list1"/>
    <dgm:cxn modelId="{71E60C43-F97F-4F4C-8B19-07C919024EB4}" type="presParOf" srcId="{BBB97188-DEBA-49EC-9DD9-CB5A7A1CEAC8}" destId="{1E9D788D-B03F-44E6-9B9E-0545ACBE2ADA}"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68444D1-2721-4028-86ED-22E9528E3CB9}"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E0ED3D12-EF0F-4DE2-B46E-164D9B8866A7}">
      <dgm:prSet phldrT="[Text]" phldr="0"/>
      <dgm:spPr/>
      <dgm:t>
        <a:bodyPr/>
        <a:lstStyle/>
        <a:p>
          <a:pPr rtl="0"/>
          <a:r>
            <a:rPr lang="en-US" b="1" i="0" u="none" strike="sngStrike" cap="none" baseline="0" noProof="0" dirty="0">
              <a:solidFill>
                <a:schemeClr val="bg1"/>
              </a:solidFill>
              <a:latin typeface="Century Gothic"/>
            </a:rPr>
            <a:t>absolutely</a:t>
          </a:r>
          <a:r>
            <a:rPr lang="en-US" b="1" i="0" u="none" strike="noStrike" cap="none" baseline="0" noProof="0" dirty="0">
              <a:solidFill>
                <a:schemeClr val="bg1"/>
              </a:solidFill>
              <a:latin typeface="Century Gothic"/>
            </a:rPr>
            <a:t> essential</a:t>
          </a:r>
          <a:endParaRPr lang="en-US" b="1" i="0" u="none" strike="noStrike" cap="none" baseline="0" noProof="0" dirty="0">
            <a:solidFill>
              <a:srgbClr val="010000"/>
            </a:solidFill>
            <a:latin typeface="Century Gothic"/>
          </a:endParaRPr>
        </a:p>
      </dgm:t>
    </dgm:pt>
    <dgm:pt modelId="{B148530B-DB03-4E04-AC75-92314B316321}" type="parTrans" cxnId="{9327A466-517D-4EF4-B19E-CA1BBB3EFD39}">
      <dgm:prSet/>
      <dgm:spPr/>
      <dgm:t>
        <a:bodyPr/>
        <a:lstStyle/>
        <a:p>
          <a:endParaRPr lang="en-US"/>
        </a:p>
      </dgm:t>
    </dgm:pt>
    <dgm:pt modelId="{031BD016-51A4-4BD8-90E7-1B3F36171269}" type="sibTrans" cxnId="{9327A466-517D-4EF4-B19E-CA1BBB3EFD39}">
      <dgm:prSet/>
      <dgm:spPr/>
      <dgm:t>
        <a:bodyPr/>
        <a:lstStyle/>
        <a:p>
          <a:endParaRPr lang="en-US"/>
        </a:p>
      </dgm:t>
    </dgm:pt>
    <dgm:pt modelId="{87A52489-792B-4119-B1FF-46C406865142}">
      <dgm:prSet phldrT="[Text]" phldr="0"/>
      <dgm:spPr/>
      <dgm:t>
        <a:bodyPr/>
        <a:lstStyle/>
        <a:p>
          <a:pPr rtl="0"/>
          <a:r>
            <a:rPr lang="en-US" b="1" strike="sngStrike" dirty="0">
              <a:latin typeface="Century Gothic"/>
            </a:rPr>
            <a:t>advance</a:t>
          </a:r>
          <a:r>
            <a:rPr lang="en-US" b="1" dirty="0">
              <a:latin typeface="Century Gothic"/>
            </a:rPr>
            <a:t> plans</a:t>
          </a:r>
          <a:endParaRPr lang="en-US" b="1" dirty="0"/>
        </a:p>
      </dgm:t>
    </dgm:pt>
    <dgm:pt modelId="{AA48F6A9-41F8-4E70-B54C-93A3DE681B70}" type="parTrans" cxnId="{095F4396-CF5E-4404-8C43-B48AD5E7B1BB}">
      <dgm:prSet/>
      <dgm:spPr/>
      <dgm:t>
        <a:bodyPr/>
        <a:lstStyle/>
        <a:p>
          <a:endParaRPr lang="en-US"/>
        </a:p>
      </dgm:t>
    </dgm:pt>
    <dgm:pt modelId="{635A497B-9184-493C-908B-52BC7B60F114}" type="sibTrans" cxnId="{095F4396-CF5E-4404-8C43-B48AD5E7B1BB}">
      <dgm:prSet/>
      <dgm:spPr/>
      <dgm:t>
        <a:bodyPr/>
        <a:lstStyle/>
        <a:p>
          <a:endParaRPr lang="en-US"/>
        </a:p>
      </dgm:t>
    </dgm:pt>
    <dgm:pt modelId="{5873F218-FB72-4705-8350-5E95543F8A56}">
      <dgm:prSet phldrT="[Text]" phldr="0"/>
      <dgm:spPr/>
      <dgm:t>
        <a:bodyPr/>
        <a:lstStyle/>
        <a:p>
          <a:pPr rtl="0"/>
          <a:r>
            <a:rPr lang="en-US" b="1" strike="sngStrike" dirty="0">
              <a:latin typeface="Century Gothic"/>
            </a:rPr>
            <a:t>basic</a:t>
          </a:r>
          <a:r>
            <a:rPr lang="en-US" b="1" dirty="0">
              <a:latin typeface="Century Gothic"/>
            </a:rPr>
            <a:t> fundamentals</a:t>
          </a:r>
          <a:endParaRPr lang="en-US" b="1" dirty="0"/>
        </a:p>
      </dgm:t>
    </dgm:pt>
    <dgm:pt modelId="{540FBA14-2CF4-4FA5-BF12-03799F9D6382}" type="parTrans" cxnId="{A0B9E9FE-750C-411C-85E5-0FD938D87D01}">
      <dgm:prSet/>
      <dgm:spPr/>
      <dgm:t>
        <a:bodyPr/>
        <a:lstStyle/>
        <a:p>
          <a:endParaRPr lang="en-US"/>
        </a:p>
      </dgm:t>
    </dgm:pt>
    <dgm:pt modelId="{33BD2A52-2EC1-466C-89AA-F29383B7509F}" type="sibTrans" cxnId="{A0B9E9FE-750C-411C-85E5-0FD938D87D01}">
      <dgm:prSet/>
      <dgm:spPr/>
      <dgm:t>
        <a:bodyPr/>
        <a:lstStyle/>
        <a:p>
          <a:endParaRPr lang="en-US"/>
        </a:p>
      </dgm:t>
    </dgm:pt>
    <dgm:pt modelId="{1ABD5AE3-5F5F-45AA-8ADE-B70511A68C71}">
      <dgm:prSet phldrT="[Text]" phldr="0"/>
      <dgm:spPr/>
      <dgm:t>
        <a:bodyPr/>
        <a:lstStyle/>
        <a:p>
          <a:pPr rtl="0"/>
          <a:r>
            <a:rPr lang="en-US" b="1" strike="sngStrike" dirty="0">
              <a:latin typeface="Century Gothic"/>
            </a:rPr>
            <a:t>end</a:t>
          </a:r>
          <a:r>
            <a:rPr lang="en-US" b="1" dirty="0">
              <a:latin typeface="Century Gothic"/>
            </a:rPr>
            <a:t> result</a:t>
          </a:r>
          <a:endParaRPr lang="en-US" b="1" dirty="0"/>
        </a:p>
      </dgm:t>
    </dgm:pt>
    <dgm:pt modelId="{7374E2B0-5D96-4D33-9109-B38F1DD3824B}" type="parTrans" cxnId="{375D0A92-E6A2-424C-A81E-C75F7AF697A8}">
      <dgm:prSet/>
      <dgm:spPr/>
      <dgm:t>
        <a:bodyPr/>
        <a:lstStyle/>
        <a:p>
          <a:endParaRPr lang="en-US"/>
        </a:p>
      </dgm:t>
    </dgm:pt>
    <dgm:pt modelId="{75D16D0F-8858-42C3-A3D3-8FC222CB2B76}" type="sibTrans" cxnId="{375D0A92-E6A2-424C-A81E-C75F7AF697A8}">
      <dgm:prSet/>
      <dgm:spPr/>
      <dgm:t>
        <a:bodyPr/>
        <a:lstStyle/>
        <a:p>
          <a:endParaRPr lang="en-US"/>
        </a:p>
      </dgm:t>
    </dgm:pt>
    <dgm:pt modelId="{2AC6F9F3-BB12-4A1F-B4B3-E62DA74AF251}">
      <dgm:prSet phldr="0"/>
      <dgm:spPr/>
      <dgm:t>
        <a:bodyPr/>
        <a:lstStyle/>
        <a:p>
          <a:pPr rtl="0"/>
          <a:r>
            <a:rPr lang="en-US" b="1" strike="sngStrike" dirty="0">
              <a:latin typeface="Century Gothic"/>
            </a:rPr>
            <a:t>group</a:t>
          </a:r>
          <a:r>
            <a:rPr lang="en-US" b="1" dirty="0">
              <a:latin typeface="Century Gothic"/>
            </a:rPr>
            <a:t> meeting</a:t>
          </a:r>
          <a:endParaRPr lang="en-US" dirty="0"/>
        </a:p>
      </dgm:t>
    </dgm:pt>
    <dgm:pt modelId="{D8106F2F-E91A-4E3B-9E74-07F299DE266C}" type="parTrans" cxnId="{AF0D21E4-6614-483D-AA50-5DC7BFF2C104}">
      <dgm:prSet/>
      <dgm:spPr/>
    </dgm:pt>
    <dgm:pt modelId="{9FE99260-7AC3-4727-9388-FB90BB0D36FE}" type="sibTrans" cxnId="{AF0D21E4-6614-483D-AA50-5DC7BFF2C104}">
      <dgm:prSet/>
      <dgm:spPr/>
    </dgm:pt>
    <dgm:pt modelId="{CF315A2F-B42B-40E6-9FAB-0A6C4B33171F}" type="pres">
      <dgm:prSet presAssocID="{568444D1-2721-4028-86ED-22E9528E3CB9}" presName="linear" presStyleCnt="0">
        <dgm:presLayoutVars>
          <dgm:dir/>
          <dgm:animLvl val="lvl"/>
          <dgm:resizeHandles val="exact"/>
        </dgm:presLayoutVars>
      </dgm:prSet>
      <dgm:spPr/>
    </dgm:pt>
    <dgm:pt modelId="{88FE813B-8D4F-4094-A9FB-AD28DC9971E4}" type="pres">
      <dgm:prSet presAssocID="{E0ED3D12-EF0F-4DE2-B46E-164D9B8866A7}" presName="parentLin" presStyleCnt="0"/>
      <dgm:spPr/>
    </dgm:pt>
    <dgm:pt modelId="{4A305DDA-8A9A-4655-92CE-23830028F010}" type="pres">
      <dgm:prSet presAssocID="{E0ED3D12-EF0F-4DE2-B46E-164D9B8866A7}" presName="parentLeftMargin" presStyleLbl="node1" presStyleIdx="0" presStyleCnt="5"/>
      <dgm:spPr/>
    </dgm:pt>
    <dgm:pt modelId="{E62F581F-BA84-432C-B87E-2DF5FC6FA7F9}" type="pres">
      <dgm:prSet presAssocID="{E0ED3D12-EF0F-4DE2-B46E-164D9B8866A7}" presName="parentText" presStyleLbl="node1" presStyleIdx="0" presStyleCnt="5">
        <dgm:presLayoutVars>
          <dgm:chMax val="0"/>
          <dgm:bulletEnabled val="1"/>
        </dgm:presLayoutVars>
      </dgm:prSet>
      <dgm:spPr/>
    </dgm:pt>
    <dgm:pt modelId="{1D33041C-3DC8-4A31-B61F-AC3C1DC6CF71}" type="pres">
      <dgm:prSet presAssocID="{E0ED3D12-EF0F-4DE2-B46E-164D9B8866A7}" presName="negativeSpace" presStyleCnt="0"/>
      <dgm:spPr/>
    </dgm:pt>
    <dgm:pt modelId="{FC880AB6-73AD-4303-B7F8-7C9544138B1C}" type="pres">
      <dgm:prSet presAssocID="{E0ED3D12-EF0F-4DE2-B46E-164D9B8866A7}" presName="childText" presStyleLbl="conFgAcc1" presStyleIdx="0" presStyleCnt="5">
        <dgm:presLayoutVars>
          <dgm:bulletEnabled val="1"/>
        </dgm:presLayoutVars>
      </dgm:prSet>
      <dgm:spPr/>
    </dgm:pt>
    <dgm:pt modelId="{A5CB5C61-0493-4B83-9AE9-F29460E1E506}" type="pres">
      <dgm:prSet presAssocID="{031BD016-51A4-4BD8-90E7-1B3F36171269}" presName="spaceBetweenRectangles" presStyleCnt="0"/>
      <dgm:spPr/>
    </dgm:pt>
    <dgm:pt modelId="{0DAFB86C-5B7C-4EF0-902E-1519F2866A71}" type="pres">
      <dgm:prSet presAssocID="{87A52489-792B-4119-B1FF-46C406865142}" presName="parentLin" presStyleCnt="0"/>
      <dgm:spPr/>
    </dgm:pt>
    <dgm:pt modelId="{EE60D2A1-7F1E-4FD9-BD63-7CE609640316}" type="pres">
      <dgm:prSet presAssocID="{87A52489-792B-4119-B1FF-46C406865142}" presName="parentLeftMargin" presStyleLbl="node1" presStyleIdx="0" presStyleCnt="5"/>
      <dgm:spPr/>
    </dgm:pt>
    <dgm:pt modelId="{5B80E804-60B4-4756-949E-4BCB9FEEB0F4}" type="pres">
      <dgm:prSet presAssocID="{87A52489-792B-4119-B1FF-46C406865142}" presName="parentText" presStyleLbl="node1" presStyleIdx="1" presStyleCnt="5">
        <dgm:presLayoutVars>
          <dgm:chMax val="0"/>
          <dgm:bulletEnabled val="1"/>
        </dgm:presLayoutVars>
      </dgm:prSet>
      <dgm:spPr/>
    </dgm:pt>
    <dgm:pt modelId="{42261D6F-1222-4A4F-B6DD-AB7F4DE19202}" type="pres">
      <dgm:prSet presAssocID="{87A52489-792B-4119-B1FF-46C406865142}" presName="negativeSpace" presStyleCnt="0"/>
      <dgm:spPr/>
    </dgm:pt>
    <dgm:pt modelId="{8D15D08F-EF69-4243-BDDA-FD1D071D4AFF}" type="pres">
      <dgm:prSet presAssocID="{87A52489-792B-4119-B1FF-46C406865142}" presName="childText" presStyleLbl="conFgAcc1" presStyleIdx="1" presStyleCnt="5">
        <dgm:presLayoutVars>
          <dgm:bulletEnabled val="1"/>
        </dgm:presLayoutVars>
      </dgm:prSet>
      <dgm:spPr/>
    </dgm:pt>
    <dgm:pt modelId="{8AC49307-8430-451C-8D23-0B2BD5E06602}" type="pres">
      <dgm:prSet presAssocID="{635A497B-9184-493C-908B-52BC7B60F114}" presName="spaceBetweenRectangles" presStyleCnt="0"/>
      <dgm:spPr/>
    </dgm:pt>
    <dgm:pt modelId="{8CF7B75B-B7AF-48B8-913E-9A4887BE0813}" type="pres">
      <dgm:prSet presAssocID="{5873F218-FB72-4705-8350-5E95543F8A56}" presName="parentLin" presStyleCnt="0"/>
      <dgm:spPr/>
    </dgm:pt>
    <dgm:pt modelId="{BFC12090-5CB8-462F-BF5B-E431C54BEC33}" type="pres">
      <dgm:prSet presAssocID="{5873F218-FB72-4705-8350-5E95543F8A56}" presName="parentLeftMargin" presStyleLbl="node1" presStyleIdx="1" presStyleCnt="5"/>
      <dgm:spPr/>
    </dgm:pt>
    <dgm:pt modelId="{2251EBFC-546E-431D-9459-FE77525E8D93}" type="pres">
      <dgm:prSet presAssocID="{5873F218-FB72-4705-8350-5E95543F8A56}" presName="parentText" presStyleLbl="node1" presStyleIdx="2" presStyleCnt="5">
        <dgm:presLayoutVars>
          <dgm:chMax val="0"/>
          <dgm:bulletEnabled val="1"/>
        </dgm:presLayoutVars>
      </dgm:prSet>
      <dgm:spPr/>
    </dgm:pt>
    <dgm:pt modelId="{04A8535E-B713-40B9-ABA9-F36069B322E0}" type="pres">
      <dgm:prSet presAssocID="{5873F218-FB72-4705-8350-5E95543F8A56}" presName="negativeSpace" presStyleCnt="0"/>
      <dgm:spPr/>
    </dgm:pt>
    <dgm:pt modelId="{29509CD4-A3E9-41B1-8223-AC52CBDB1EB0}" type="pres">
      <dgm:prSet presAssocID="{5873F218-FB72-4705-8350-5E95543F8A56}" presName="childText" presStyleLbl="conFgAcc1" presStyleIdx="2" presStyleCnt="5">
        <dgm:presLayoutVars>
          <dgm:bulletEnabled val="1"/>
        </dgm:presLayoutVars>
      </dgm:prSet>
      <dgm:spPr/>
    </dgm:pt>
    <dgm:pt modelId="{12F44DCA-D1AB-4D85-88A8-271A52A4E257}" type="pres">
      <dgm:prSet presAssocID="{33BD2A52-2EC1-466C-89AA-F29383B7509F}" presName="spaceBetweenRectangles" presStyleCnt="0"/>
      <dgm:spPr/>
    </dgm:pt>
    <dgm:pt modelId="{6D28C8D1-9E6D-4A1A-8632-F0436915D26D}" type="pres">
      <dgm:prSet presAssocID="{1ABD5AE3-5F5F-45AA-8ADE-B70511A68C71}" presName="parentLin" presStyleCnt="0"/>
      <dgm:spPr/>
    </dgm:pt>
    <dgm:pt modelId="{AA5B5814-D28F-492F-BE5E-3F66756EA392}" type="pres">
      <dgm:prSet presAssocID="{1ABD5AE3-5F5F-45AA-8ADE-B70511A68C71}" presName="parentLeftMargin" presStyleLbl="node1" presStyleIdx="2" presStyleCnt="5"/>
      <dgm:spPr/>
    </dgm:pt>
    <dgm:pt modelId="{04030BE6-9D7D-4545-ADCF-F2D48B0B3707}" type="pres">
      <dgm:prSet presAssocID="{1ABD5AE3-5F5F-45AA-8ADE-B70511A68C71}" presName="parentText" presStyleLbl="node1" presStyleIdx="3" presStyleCnt="5">
        <dgm:presLayoutVars>
          <dgm:chMax val="0"/>
          <dgm:bulletEnabled val="1"/>
        </dgm:presLayoutVars>
      </dgm:prSet>
      <dgm:spPr/>
    </dgm:pt>
    <dgm:pt modelId="{E33158D8-5B76-4E87-BE75-DFA780297AF6}" type="pres">
      <dgm:prSet presAssocID="{1ABD5AE3-5F5F-45AA-8ADE-B70511A68C71}" presName="negativeSpace" presStyleCnt="0"/>
      <dgm:spPr/>
    </dgm:pt>
    <dgm:pt modelId="{559FC66C-C6C9-48A8-9691-8AB3E8F96580}" type="pres">
      <dgm:prSet presAssocID="{1ABD5AE3-5F5F-45AA-8ADE-B70511A68C71}" presName="childText" presStyleLbl="conFgAcc1" presStyleIdx="3" presStyleCnt="5">
        <dgm:presLayoutVars>
          <dgm:bulletEnabled val="1"/>
        </dgm:presLayoutVars>
      </dgm:prSet>
      <dgm:spPr/>
    </dgm:pt>
    <dgm:pt modelId="{1EF6A9D6-D386-453E-A143-EF98F1F9F9D0}" type="pres">
      <dgm:prSet presAssocID="{75D16D0F-8858-42C3-A3D3-8FC222CB2B76}" presName="spaceBetweenRectangles" presStyleCnt="0"/>
      <dgm:spPr/>
    </dgm:pt>
    <dgm:pt modelId="{0C024BAC-8652-4254-9DF4-14AF28D25301}" type="pres">
      <dgm:prSet presAssocID="{2AC6F9F3-BB12-4A1F-B4B3-E62DA74AF251}" presName="parentLin" presStyleCnt="0"/>
      <dgm:spPr/>
    </dgm:pt>
    <dgm:pt modelId="{47303A86-C701-48D6-BAD6-88766912A5E0}" type="pres">
      <dgm:prSet presAssocID="{2AC6F9F3-BB12-4A1F-B4B3-E62DA74AF251}" presName="parentLeftMargin" presStyleLbl="node1" presStyleIdx="3" presStyleCnt="5"/>
      <dgm:spPr/>
    </dgm:pt>
    <dgm:pt modelId="{8679A651-8168-4C11-A23C-445D5E4E0DD8}" type="pres">
      <dgm:prSet presAssocID="{2AC6F9F3-BB12-4A1F-B4B3-E62DA74AF251}" presName="parentText" presStyleLbl="node1" presStyleIdx="4" presStyleCnt="5">
        <dgm:presLayoutVars>
          <dgm:chMax val="0"/>
          <dgm:bulletEnabled val="1"/>
        </dgm:presLayoutVars>
      </dgm:prSet>
      <dgm:spPr/>
    </dgm:pt>
    <dgm:pt modelId="{EFB62DD4-F991-47B6-9FD4-1ED5B9CCD2EE}" type="pres">
      <dgm:prSet presAssocID="{2AC6F9F3-BB12-4A1F-B4B3-E62DA74AF251}" presName="negativeSpace" presStyleCnt="0"/>
      <dgm:spPr/>
    </dgm:pt>
    <dgm:pt modelId="{6C2B655F-EB96-4F75-9B75-023CE0CD2984}" type="pres">
      <dgm:prSet presAssocID="{2AC6F9F3-BB12-4A1F-B4B3-E62DA74AF251}" presName="childText" presStyleLbl="conFgAcc1" presStyleIdx="4" presStyleCnt="5">
        <dgm:presLayoutVars>
          <dgm:bulletEnabled val="1"/>
        </dgm:presLayoutVars>
      </dgm:prSet>
      <dgm:spPr/>
    </dgm:pt>
  </dgm:ptLst>
  <dgm:cxnLst>
    <dgm:cxn modelId="{BC5DC00A-01E1-4A81-AC74-4AD8D9553BAF}" type="presOf" srcId="{5873F218-FB72-4705-8350-5E95543F8A56}" destId="{2251EBFC-546E-431D-9459-FE77525E8D93}" srcOrd="1" destOrd="0" presId="urn:microsoft.com/office/officeart/2005/8/layout/list1"/>
    <dgm:cxn modelId="{DF4B540B-2F95-43EC-BF81-71403B2F49B4}" type="presOf" srcId="{E0ED3D12-EF0F-4DE2-B46E-164D9B8866A7}" destId="{4A305DDA-8A9A-4655-92CE-23830028F010}" srcOrd="0" destOrd="0" presId="urn:microsoft.com/office/officeart/2005/8/layout/list1"/>
    <dgm:cxn modelId="{CA839419-C74B-4AB8-ADE4-E2FC5FB8D66E}" type="presOf" srcId="{87A52489-792B-4119-B1FF-46C406865142}" destId="{5B80E804-60B4-4756-949E-4BCB9FEEB0F4}" srcOrd="1" destOrd="0" presId="urn:microsoft.com/office/officeart/2005/8/layout/list1"/>
    <dgm:cxn modelId="{3745833F-C96F-4DD2-A96E-ECDC90D932E8}" type="presOf" srcId="{1ABD5AE3-5F5F-45AA-8ADE-B70511A68C71}" destId="{AA5B5814-D28F-492F-BE5E-3F66756EA392}" srcOrd="0" destOrd="0" presId="urn:microsoft.com/office/officeart/2005/8/layout/list1"/>
    <dgm:cxn modelId="{9327A466-517D-4EF4-B19E-CA1BBB3EFD39}" srcId="{568444D1-2721-4028-86ED-22E9528E3CB9}" destId="{E0ED3D12-EF0F-4DE2-B46E-164D9B8866A7}" srcOrd="0" destOrd="0" parTransId="{B148530B-DB03-4E04-AC75-92314B316321}" sibTransId="{031BD016-51A4-4BD8-90E7-1B3F36171269}"/>
    <dgm:cxn modelId="{7639FC86-D8C0-479E-A45D-D3792FE399B3}" type="presOf" srcId="{2AC6F9F3-BB12-4A1F-B4B3-E62DA74AF251}" destId="{8679A651-8168-4C11-A23C-445D5E4E0DD8}" srcOrd="1" destOrd="0" presId="urn:microsoft.com/office/officeart/2005/8/layout/list1"/>
    <dgm:cxn modelId="{21C5C48F-97FC-4C6C-B4F2-7DA1DFF54462}" type="presOf" srcId="{2AC6F9F3-BB12-4A1F-B4B3-E62DA74AF251}" destId="{47303A86-C701-48D6-BAD6-88766912A5E0}" srcOrd="0" destOrd="0" presId="urn:microsoft.com/office/officeart/2005/8/layout/list1"/>
    <dgm:cxn modelId="{375D0A92-E6A2-424C-A81E-C75F7AF697A8}" srcId="{568444D1-2721-4028-86ED-22E9528E3CB9}" destId="{1ABD5AE3-5F5F-45AA-8ADE-B70511A68C71}" srcOrd="3" destOrd="0" parTransId="{7374E2B0-5D96-4D33-9109-B38F1DD3824B}" sibTransId="{75D16D0F-8858-42C3-A3D3-8FC222CB2B76}"/>
    <dgm:cxn modelId="{095F4396-CF5E-4404-8C43-B48AD5E7B1BB}" srcId="{568444D1-2721-4028-86ED-22E9528E3CB9}" destId="{87A52489-792B-4119-B1FF-46C406865142}" srcOrd="1" destOrd="0" parTransId="{AA48F6A9-41F8-4E70-B54C-93A3DE681B70}" sibTransId="{635A497B-9184-493C-908B-52BC7B60F114}"/>
    <dgm:cxn modelId="{ED3818A0-0562-4FFE-B920-06E1EB0A92F4}" type="presOf" srcId="{568444D1-2721-4028-86ED-22E9528E3CB9}" destId="{CF315A2F-B42B-40E6-9FAB-0A6C4B33171F}" srcOrd="0" destOrd="0" presId="urn:microsoft.com/office/officeart/2005/8/layout/list1"/>
    <dgm:cxn modelId="{00EFFBAE-5492-49D5-8BD5-97B4DB8DB1A4}" type="presOf" srcId="{1ABD5AE3-5F5F-45AA-8ADE-B70511A68C71}" destId="{04030BE6-9D7D-4545-ADCF-F2D48B0B3707}" srcOrd="1" destOrd="0" presId="urn:microsoft.com/office/officeart/2005/8/layout/list1"/>
    <dgm:cxn modelId="{DF0E7AC7-8CD9-48BF-83BD-76AB6BF9CE2F}" type="presOf" srcId="{87A52489-792B-4119-B1FF-46C406865142}" destId="{EE60D2A1-7F1E-4FD9-BD63-7CE609640316}" srcOrd="0" destOrd="0" presId="urn:microsoft.com/office/officeart/2005/8/layout/list1"/>
    <dgm:cxn modelId="{AF0D21E4-6614-483D-AA50-5DC7BFF2C104}" srcId="{568444D1-2721-4028-86ED-22E9528E3CB9}" destId="{2AC6F9F3-BB12-4A1F-B4B3-E62DA74AF251}" srcOrd="4" destOrd="0" parTransId="{D8106F2F-E91A-4E3B-9E74-07F299DE266C}" sibTransId="{9FE99260-7AC3-4727-9388-FB90BB0D36FE}"/>
    <dgm:cxn modelId="{545A18EB-5E85-47CA-ABA3-312D9BFE1959}" type="presOf" srcId="{5873F218-FB72-4705-8350-5E95543F8A56}" destId="{BFC12090-5CB8-462F-BF5B-E431C54BEC33}" srcOrd="0" destOrd="0" presId="urn:microsoft.com/office/officeart/2005/8/layout/list1"/>
    <dgm:cxn modelId="{6A3364F3-AFF7-4B94-940E-3BE7B53659C0}" type="presOf" srcId="{E0ED3D12-EF0F-4DE2-B46E-164D9B8866A7}" destId="{E62F581F-BA84-432C-B87E-2DF5FC6FA7F9}" srcOrd="1" destOrd="0" presId="urn:microsoft.com/office/officeart/2005/8/layout/list1"/>
    <dgm:cxn modelId="{A0B9E9FE-750C-411C-85E5-0FD938D87D01}" srcId="{568444D1-2721-4028-86ED-22E9528E3CB9}" destId="{5873F218-FB72-4705-8350-5E95543F8A56}" srcOrd="2" destOrd="0" parTransId="{540FBA14-2CF4-4FA5-BF12-03799F9D6382}" sibTransId="{33BD2A52-2EC1-466C-89AA-F29383B7509F}"/>
    <dgm:cxn modelId="{2EE73780-05E6-4F16-97D6-AFDE6C654B6D}" type="presParOf" srcId="{CF315A2F-B42B-40E6-9FAB-0A6C4B33171F}" destId="{88FE813B-8D4F-4094-A9FB-AD28DC9971E4}" srcOrd="0" destOrd="0" presId="urn:microsoft.com/office/officeart/2005/8/layout/list1"/>
    <dgm:cxn modelId="{4495124D-98F4-4558-BBC1-83A1ADADA45D}" type="presParOf" srcId="{88FE813B-8D4F-4094-A9FB-AD28DC9971E4}" destId="{4A305DDA-8A9A-4655-92CE-23830028F010}" srcOrd="0" destOrd="0" presId="urn:microsoft.com/office/officeart/2005/8/layout/list1"/>
    <dgm:cxn modelId="{B47AA21C-30B4-4207-9FFB-BCB30F4AFF15}" type="presParOf" srcId="{88FE813B-8D4F-4094-A9FB-AD28DC9971E4}" destId="{E62F581F-BA84-432C-B87E-2DF5FC6FA7F9}" srcOrd="1" destOrd="0" presId="urn:microsoft.com/office/officeart/2005/8/layout/list1"/>
    <dgm:cxn modelId="{B9051A37-9A94-4978-87D4-3ACA31AD063C}" type="presParOf" srcId="{CF315A2F-B42B-40E6-9FAB-0A6C4B33171F}" destId="{1D33041C-3DC8-4A31-B61F-AC3C1DC6CF71}" srcOrd="1" destOrd="0" presId="urn:microsoft.com/office/officeart/2005/8/layout/list1"/>
    <dgm:cxn modelId="{2F3A52A1-A02B-4F97-8486-A5823963AAA2}" type="presParOf" srcId="{CF315A2F-B42B-40E6-9FAB-0A6C4B33171F}" destId="{FC880AB6-73AD-4303-B7F8-7C9544138B1C}" srcOrd="2" destOrd="0" presId="urn:microsoft.com/office/officeart/2005/8/layout/list1"/>
    <dgm:cxn modelId="{1344557B-9E1C-438E-9D4E-7AE76098DBC0}" type="presParOf" srcId="{CF315A2F-B42B-40E6-9FAB-0A6C4B33171F}" destId="{A5CB5C61-0493-4B83-9AE9-F29460E1E506}" srcOrd="3" destOrd="0" presId="urn:microsoft.com/office/officeart/2005/8/layout/list1"/>
    <dgm:cxn modelId="{2F66ACAD-A203-416E-86D0-36BF34167F52}" type="presParOf" srcId="{CF315A2F-B42B-40E6-9FAB-0A6C4B33171F}" destId="{0DAFB86C-5B7C-4EF0-902E-1519F2866A71}" srcOrd="4" destOrd="0" presId="urn:microsoft.com/office/officeart/2005/8/layout/list1"/>
    <dgm:cxn modelId="{CC61E437-CF96-4527-A876-D7715FC7543E}" type="presParOf" srcId="{0DAFB86C-5B7C-4EF0-902E-1519F2866A71}" destId="{EE60D2A1-7F1E-4FD9-BD63-7CE609640316}" srcOrd="0" destOrd="0" presId="urn:microsoft.com/office/officeart/2005/8/layout/list1"/>
    <dgm:cxn modelId="{D36CC84B-E579-42A6-878E-29647E5B2D6A}" type="presParOf" srcId="{0DAFB86C-5B7C-4EF0-902E-1519F2866A71}" destId="{5B80E804-60B4-4756-949E-4BCB9FEEB0F4}" srcOrd="1" destOrd="0" presId="urn:microsoft.com/office/officeart/2005/8/layout/list1"/>
    <dgm:cxn modelId="{807F3872-FBA3-418F-B227-B42732A51F01}" type="presParOf" srcId="{CF315A2F-B42B-40E6-9FAB-0A6C4B33171F}" destId="{42261D6F-1222-4A4F-B6DD-AB7F4DE19202}" srcOrd="5" destOrd="0" presId="urn:microsoft.com/office/officeart/2005/8/layout/list1"/>
    <dgm:cxn modelId="{87D992DA-4A6D-4D65-B51A-460DCDD2743F}" type="presParOf" srcId="{CF315A2F-B42B-40E6-9FAB-0A6C4B33171F}" destId="{8D15D08F-EF69-4243-BDDA-FD1D071D4AFF}" srcOrd="6" destOrd="0" presId="urn:microsoft.com/office/officeart/2005/8/layout/list1"/>
    <dgm:cxn modelId="{34E1FFA0-2E74-499C-B964-A7419B2E5015}" type="presParOf" srcId="{CF315A2F-B42B-40E6-9FAB-0A6C4B33171F}" destId="{8AC49307-8430-451C-8D23-0B2BD5E06602}" srcOrd="7" destOrd="0" presId="urn:microsoft.com/office/officeart/2005/8/layout/list1"/>
    <dgm:cxn modelId="{B9CEF669-3D3A-4725-8789-8CFC7B9D9F8A}" type="presParOf" srcId="{CF315A2F-B42B-40E6-9FAB-0A6C4B33171F}" destId="{8CF7B75B-B7AF-48B8-913E-9A4887BE0813}" srcOrd="8" destOrd="0" presId="urn:microsoft.com/office/officeart/2005/8/layout/list1"/>
    <dgm:cxn modelId="{0B72D742-8AFA-456A-859A-E10E4D17D175}" type="presParOf" srcId="{8CF7B75B-B7AF-48B8-913E-9A4887BE0813}" destId="{BFC12090-5CB8-462F-BF5B-E431C54BEC33}" srcOrd="0" destOrd="0" presId="urn:microsoft.com/office/officeart/2005/8/layout/list1"/>
    <dgm:cxn modelId="{5DD06150-70FC-45C9-A289-BB86661AB49D}" type="presParOf" srcId="{8CF7B75B-B7AF-48B8-913E-9A4887BE0813}" destId="{2251EBFC-546E-431D-9459-FE77525E8D93}" srcOrd="1" destOrd="0" presId="urn:microsoft.com/office/officeart/2005/8/layout/list1"/>
    <dgm:cxn modelId="{8101ACED-66DE-425C-B88F-616AA2C4E6D4}" type="presParOf" srcId="{CF315A2F-B42B-40E6-9FAB-0A6C4B33171F}" destId="{04A8535E-B713-40B9-ABA9-F36069B322E0}" srcOrd="9" destOrd="0" presId="urn:microsoft.com/office/officeart/2005/8/layout/list1"/>
    <dgm:cxn modelId="{21813042-E0FA-415D-9753-364E4364DA1B}" type="presParOf" srcId="{CF315A2F-B42B-40E6-9FAB-0A6C4B33171F}" destId="{29509CD4-A3E9-41B1-8223-AC52CBDB1EB0}" srcOrd="10" destOrd="0" presId="urn:microsoft.com/office/officeart/2005/8/layout/list1"/>
    <dgm:cxn modelId="{203B7E9C-BEBB-4591-8A94-F21FAD677BDA}" type="presParOf" srcId="{CF315A2F-B42B-40E6-9FAB-0A6C4B33171F}" destId="{12F44DCA-D1AB-4D85-88A8-271A52A4E257}" srcOrd="11" destOrd="0" presId="urn:microsoft.com/office/officeart/2005/8/layout/list1"/>
    <dgm:cxn modelId="{16997C74-025B-4CB0-8160-4C5F397AE96F}" type="presParOf" srcId="{CF315A2F-B42B-40E6-9FAB-0A6C4B33171F}" destId="{6D28C8D1-9E6D-4A1A-8632-F0436915D26D}" srcOrd="12" destOrd="0" presId="urn:microsoft.com/office/officeart/2005/8/layout/list1"/>
    <dgm:cxn modelId="{92FE6FBB-0C71-416D-BF1F-529E26F91693}" type="presParOf" srcId="{6D28C8D1-9E6D-4A1A-8632-F0436915D26D}" destId="{AA5B5814-D28F-492F-BE5E-3F66756EA392}" srcOrd="0" destOrd="0" presId="urn:microsoft.com/office/officeart/2005/8/layout/list1"/>
    <dgm:cxn modelId="{43F101CE-EB68-430A-97BE-655EDFDA2869}" type="presParOf" srcId="{6D28C8D1-9E6D-4A1A-8632-F0436915D26D}" destId="{04030BE6-9D7D-4545-ADCF-F2D48B0B3707}" srcOrd="1" destOrd="0" presId="urn:microsoft.com/office/officeart/2005/8/layout/list1"/>
    <dgm:cxn modelId="{80080D41-935F-42AA-A0F9-F54E229E896E}" type="presParOf" srcId="{CF315A2F-B42B-40E6-9FAB-0A6C4B33171F}" destId="{E33158D8-5B76-4E87-BE75-DFA780297AF6}" srcOrd="13" destOrd="0" presId="urn:microsoft.com/office/officeart/2005/8/layout/list1"/>
    <dgm:cxn modelId="{5B9BA3C9-56D0-408B-960D-88026138AC5A}" type="presParOf" srcId="{CF315A2F-B42B-40E6-9FAB-0A6C4B33171F}" destId="{559FC66C-C6C9-48A8-9691-8AB3E8F96580}" srcOrd="14" destOrd="0" presId="urn:microsoft.com/office/officeart/2005/8/layout/list1"/>
    <dgm:cxn modelId="{44CA9367-8C06-4293-8801-C99E26895E4E}" type="presParOf" srcId="{CF315A2F-B42B-40E6-9FAB-0A6C4B33171F}" destId="{1EF6A9D6-D386-453E-A143-EF98F1F9F9D0}" srcOrd="15" destOrd="0" presId="urn:microsoft.com/office/officeart/2005/8/layout/list1"/>
    <dgm:cxn modelId="{D3829056-F05D-41B0-A749-FCE8BD4056D0}" type="presParOf" srcId="{CF315A2F-B42B-40E6-9FAB-0A6C4B33171F}" destId="{0C024BAC-8652-4254-9DF4-14AF28D25301}" srcOrd="16" destOrd="0" presId="urn:microsoft.com/office/officeart/2005/8/layout/list1"/>
    <dgm:cxn modelId="{E0F188D8-B158-42F4-8F91-FDA5300C1426}" type="presParOf" srcId="{0C024BAC-8652-4254-9DF4-14AF28D25301}" destId="{47303A86-C701-48D6-BAD6-88766912A5E0}" srcOrd="0" destOrd="0" presId="urn:microsoft.com/office/officeart/2005/8/layout/list1"/>
    <dgm:cxn modelId="{AC0B7AFD-19F9-40BD-ABDC-764AFE858148}" type="presParOf" srcId="{0C024BAC-8652-4254-9DF4-14AF28D25301}" destId="{8679A651-8168-4C11-A23C-445D5E4E0DD8}" srcOrd="1" destOrd="0" presId="urn:microsoft.com/office/officeart/2005/8/layout/list1"/>
    <dgm:cxn modelId="{111D25F4-9B0A-4F31-B20E-BD685D6F31B1}" type="presParOf" srcId="{CF315A2F-B42B-40E6-9FAB-0A6C4B33171F}" destId="{EFB62DD4-F991-47B6-9FD4-1ED5B9CCD2EE}" srcOrd="17" destOrd="0" presId="urn:microsoft.com/office/officeart/2005/8/layout/list1"/>
    <dgm:cxn modelId="{46167D56-3952-4A38-A626-0E16DF81F100}" type="presParOf" srcId="{CF315A2F-B42B-40E6-9FAB-0A6C4B33171F}" destId="{6C2B655F-EB96-4F75-9B75-023CE0CD298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68444D1-2721-4028-86ED-22E9528E3CB9}"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E0ED3D12-EF0F-4DE2-B46E-164D9B8866A7}">
      <dgm:prSet phldrT="[Text]" phldr="0"/>
      <dgm:spPr/>
      <dgm:t>
        <a:bodyPr/>
        <a:lstStyle/>
        <a:p>
          <a:pPr rtl="0"/>
          <a:r>
            <a:rPr lang="en-US" b="1" i="0" u="none" strike="sngStrike" cap="none" baseline="0" noProof="0" dirty="0">
              <a:solidFill>
                <a:schemeClr val="bg1"/>
              </a:solidFill>
              <a:latin typeface="Century Gothic"/>
            </a:rPr>
            <a:t>personal</a:t>
          </a:r>
          <a:r>
            <a:rPr lang="en-US" b="1" i="0" u="none" strike="noStrike" cap="none" baseline="0" noProof="0" dirty="0">
              <a:solidFill>
                <a:schemeClr val="bg1"/>
              </a:solidFill>
              <a:latin typeface="Century Gothic"/>
            </a:rPr>
            <a:t> opinion</a:t>
          </a:r>
          <a:endParaRPr lang="en-US" b="1" i="0" u="none" strike="noStrike" cap="none" baseline="0" noProof="0" dirty="0">
            <a:solidFill>
              <a:srgbClr val="010000"/>
            </a:solidFill>
            <a:latin typeface="Century Gothic"/>
          </a:endParaRPr>
        </a:p>
      </dgm:t>
    </dgm:pt>
    <dgm:pt modelId="{B148530B-DB03-4E04-AC75-92314B316321}" type="parTrans" cxnId="{9327A466-517D-4EF4-B19E-CA1BBB3EFD39}">
      <dgm:prSet/>
      <dgm:spPr/>
      <dgm:t>
        <a:bodyPr/>
        <a:lstStyle/>
        <a:p>
          <a:endParaRPr lang="en-US"/>
        </a:p>
      </dgm:t>
    </dgm:pt>
    <dgm:pt modelId="{031BD016-51A4-4BD8-90E7-1B3F36171269}" type="sibTrans" cxnId="{9327A466-517D-4EF4-B19E-CA1BBB3EFD39}">
      <dgm:prSet/>
      <dgm:spPr/>
      <dgm:t>
        <a:bodyPr/>
        <a:lstStyle/>
        <a:p>
          <a:endParaRPr lang="en-US"/>
        </a:p>
      </dgm:t>
    </dgm:pt>
    <dgm:pt modelId="{C027C22C-F804-4597-A502-FE9777786442}">
      <dgm:prSet phldrT="[Text]" phldr="0"/>
      <dgm:spPr/>
      <dgm:t>
        <a:bodyPr/>
        <a:lstStyle/>
        <a:p>
          <a:pPr rtl="0"/>
          <a:r>
            <a:rPr lang="en-US" b="1" dirty="0">
              <a:latin typeface="Century Gothic"/>
            </a:rPr>
            <a:t>visible </a:t>
          </a:r>
          <a:r>
            <a:rPr lang="en-US" b="1" strike="sngStrike" dirty="0">
              <a:latin typeface="Century Gothic"/>
            </a:rPr>
            <a:t>to the eye</a:t>
          </a:r>
        </a:p>
      </dgm:t>
    </dgm:pt>
    <dgm:pt modelId="{B569ED7A-C8DF-466F-9967-21C50656480A}" type="parTrans" cxnId="{CB2612B6-B44E-42F1-9F1A-89A1ADD6045E}">
      <dgm:prSet/>
      <dgm:spPr/>
      <dgm:t>
        <a:bodyPr/>
        <a:lstStyle/>
        <a:p>
          <a:endParaRPr lang="en-US"/>
        </a:p>
      </dgm:t>
    </dgm:pt>
    <dgm:pt modelId="{879994EC-E81F-4CF0-A726-CEBA364B5C52}" type="sibTrans" cxnId="{CB2612B6-B44E-42F1-9F1A-89A1ADD6045E}">
      <dgm:prSet/>
      <dgm:spPr/>
      <dgm:t>
        <a:bodyPr/>
        <a:lstStyle/>
        <a:p>
          <a:endParaRPr lang="en-US"/>
        </a:p>
      </dgm:t>
    </dgm:pt>
    <dgm:pt modelId="{1ABD5AE3-5F5F-45AA-8ADE-B70511A68C71}">
      <dgm:prSet phldrT="[Text]" phldr="0"/>
      <dgm:spPr/>
      <dgm:t>
        <a:bodyPr/>
        <a:lstStyle/>
        <a:p>
          <a:r>
            <a:rPr lang="en-US" b="1" strike="sngStrike" dirty="0">
              <a:latin typeface="Century Gothic"/>
            </a:rPr>
            <a:t>each and</a:t>
          </a:r>
          <a:r>
            <a:rPr lang="en-US" b="1" dirty="0">
              <a:latin typeface="Century Gothic"/>
            </a:rPr>
            <a:t> every</a:t>
          </a:r>
          <a:endParaRPr lang="en-US" dirty="0"/>
        </a:p>
      </dgm:t>
    </dgm:pt>
    <dgm:pt modelId="{7374E2B0-5D96-4D33-9109-B38F1DD3824B}" type="parTrans" cxnId="{375D0A92-E6A2-424C-A81E-C75F7AF697A8}">
      <dgm:prSet/>
      <dgm:spPr/>
      <dgm:t>
        <a:bodyPr/>
        <a:lstStyle/>
        <a:p>
          <a:endParaRPr lang="en-US"/>
        </a:p>
      </dgm:t>
    </dgm:pt>
    <dgm:pt modelId="{75D16D0F-8858-42C3-A3D3-8FC222CB2B76}" type="sibTrans" cxnId="{375D0A92-E6A2-424C-A81E-C75F7AF697A8}">
      <dgm:prSet/>
      <dgm:spPr/>
      <dgm:t>
        <a:bodyPr/>
        <a:lstStyle/>
        <a:p>
          <a:endParaRPr lang="en-US"/>
        </a:p>
      </dgm:t>
    </dgm:pt>
    <dgm:pt modelId="{FC7FBCAB-98DE-44EF-BA43-7366834C142E}">
      <dgm:prSet phldr="0"/>
      <dgm:spPr/>
      <dgm:t>
        <a:bodyPr/>
        <a:lstStyle/>
        <a:p>
          <a:pPr rtl="0"/>
          <a:r>
            <a:rPr lang="en-US" b="1" strike="sngStrike" dirty="0">
              <a:latin typeface="Century Gothic"/>
            </a:rPr>
            <a:t>true</a:t>
          </a:r>
          <a:r>
            <a:rPr lang="en-US" b="1" dirty="0">
              <a:latin typeface="Century Gothic"/>
            </a:rPr>
            <a:t> facts</a:t>
          </a:r>
        </a:p>
      </dgm:t>
    </dgm:pt>
    <dgm:pt modelId="{311615DC-EF3E-40CD-814A-7C335E883CD6}" type="parTrans" cxnId="{F135EE8E-35A2-414D-A8C8-AB740EF4FE14}">
      <dgm:prSet/>
      <dgm:spPr/>
    </dgm:pt>
    <dgm:pt modelId="{ED4D4EA1-863E-41EC-8D38-8E62B11D5D36}" type="sibTrans" cxnId="{F135EE8E-35A2-414D-A8C8-AB740EF4FE14}">
      <dgm:prSet/>
      <dgm:spPr/>
    </dgm:pt>
    <dgm:pt modelId="{2AC6F9F3-BB12-4A1F-B4B3-E62DA74AF251}">
      <dgm:prSet phldr="0"/>
      <dgm:spPr/>
      <dgm:t>
        <a:bodyPr/>
        <a:lstStyle/>
        <a:p>
          <a:pPr rtl="0"/>
          <a:r>
            <a:rPr lang="en-US" b="1" dirty="0">
              <a:latin typeface="Century Gothic"/>
            </a:rPr>
            <a:t>refer </a:t>
          </a:r>
          <a:r>
            <a:rPr lang="en-US" b="1" strike="sngStrike" dirty="0">
              <a:latin typeface="Century Gothic"/>
            </a:rPr>
            <a:t>back</a:t>
          </a:r>
          <a:endParaRPr lang="en-US" strike="sngStrike" dirty="0"/>
        </a:p>
      </dgm:t>
    </dgm:pt>
    <dgm:pt modelId="{D8106F2F-E91A-4E3B-9E74-07F299DE266C}" type="parTrans" cxnId="{AF0D21E4-6614-483D-AA50-5DC7BFF2C104}">
      <dgm:prSet/>
      <dgm:spPr/>
    </dgm:pt>
    <dgm:pt modelId="{9FE99260-7AC3-4727-9388-FB90BB0D36FE}" type="sibTrans" cxnId="{AF0D21E4-6614-483D-AA50-5DC7BFF2C104}">
      <dgm:prSet/>
      <dgm:spPr/>
    </dgm:pt>
    <dgm:pt modelId="{BBB97188-DEBA-49EC-9DD9-CB5A7A1CEAC8}" type="pres">
      <dgm:prSet presAssocID="{568444D1-2721-4028-86ED-22E9528E3CB9}" presName="linear" presStyleCnt="0">
        <dgm:presLayoutVars>
          <dgm:dir/>
          <dgm:animLvl val="lvl"/>
          <dgm:resizeHandles val="exact"/>
        </dgm:presLayoutVars>
      </dgm:prSet>
      <dgm:spPr/>
    </dgm:pt>
    <dgm:pt modelId="{AF388B6A-796D-4E9C-923B-A5DF950BB0CC}" type="pres">
      <dgm:prSet presAssocID="{E0ED3D12-EF0F-4DE2-B46E-164D9B8866A7}" presName="parentLin" presStyleCnt="0"/>
      <dgm:spPr/>
    </dgm:pt>
    <dgm:pt modelId="{4A9364B9-EE78-497D-BD66-63CB57EDA5C1}" type="pres">
      <dgm:prSet presAssocID="{E0ED3D12-EF0F-4DE2-B46E-164D9B8866A7}" presName="parentLeftMargin" presStyleLbl="node1" presStyleIdx="0" presStyleCnt="5"/>
      <dgm:spPr/>
    </dgm:pt>
    <dgm:pt modelId="{1438BD65-7203-43F5-9502-6CDCFBBC0C44}" type="pres">
      <dgm:prSet presAssocID="{E0ED3D12-EF0F-4DE2-B46E-164D9B8866A7}" presName="parentText" presStyleLbl="node1" presStyleIdx="0" presStyleCnt="5">
        <dgm:presLayoutVars>
          <dgm:chMax val="0"/>
          <dgm:bulletEnabled val="1"/>
        </dgm:presLayoutVars>
      </dgm:prSet>
      <dgm:spPr/>
    </dgm:pt>
    <dgm:pt modelId="{521B3A98-039C-4C97-AB8E-1E6276318E3E}" type="pres">
      <dgm:prSet presAssocID="{E0ED3D12-EF0F-4DE2-B46E-164D9B8866A7}" presName="negativeSpace" presStyleCnt="0"/>
      <dgm:spPr/>
    </dgm:pt>
    <dgm:pt modelId="{5B1B23D8-708F-4211-824E-9E216CCF5C5A}" type="pres">
      <dgm:prSet presAssocID="{E0ED3D12-EF0F-4DE2-B46E-164D9B8866A7}" presName="childText" presStyleLbl="conFgAcc1" presStyleIdx="0" presStyleCnt="5">
        <dgm:presLayoutVars>
          <dgm:bulletEnabled val="1"/>
        </dgm:presLayoutVars>
      </dgm:prSet>
      <dgm:spPr/>
    </dgm:pt>
    <dgm:pt modelId="{7FC4FCF2-7235-4ACE-855A-C3593E5B72C1}" type="pres">
      <dgm:prSet presAssocID="{031BD016-51A4-4BD8-90E7-1B3F36171269}" presName="spaceBetweenRectangles" presStyleCnt="0"/>
      <dgm:spPr/>
    </dgm:pt>
    <dgm:pt modelId="{679486B7-2EA2-41F2-AD79-8E21EC1086CC}" type="pres">
      <dgm:prSet presAssocID="{C027C22C-F804-4597-A502-FE9777786442}" presName="parentLin" presStyleCnt="0"/>
      <dgm:spPr/>
    </dgm:pt>
    <dgm:pt modelId="{6829CAB1-B3A6-41CE-91AB-19E0F62CB103}" type="pres">
      <dgm:prSet presAssocID="{C027C22C-F804-4597-A502-FE9777786442}" presName="parentLeftMargin" presStyleLbl="node1" presStyleIdx="0" presStyleCnt="5"/>
      <dgm:spPr/>
    </dgm:pt>
    <dgm:pt modelId="{F6881AB1-3A00-4E6D-B5BD-E6E1CBCEA1D7}" type="pres">
      <dgm:prSet presAssocID="{C027C22C-F804-4597-A502-FE9777786442}" presName="parentText" presStyleLbl="node1" presStyleIdx="1" presStyleCnt="5">
        <dgm:presLayoutVars>
          <dgm:chMax val="0"/>
          <dgm:bulletEnabled val="1"/>
        </dgm:presLayoutVars>
      </dgm:prSet>
      <dgm:spPr/>
    </dgm:pt>
    <dgm:pt modelId="{6CAAA901-9622-4403-8294-177A79895ED2}" type="pres">
      <dgm:prSet presAssocID="{C027C22C-F804-4597-A502-FE9777786442}" presName="negativeSpace" presStyleCnt="0"/>
      <dgm:spPr/>
    </dgm:pt>
    <dgm:pt modelId="{B20BD7FD-07D3-4FAE-A93C-6C26D1826EA6}" type="pres">
      <dgm:prSet presAssocID="{C027C22C-F804-4597-A502-FE9777786442}" presName="childText" presStyleLbl="conFgAcc1" presStyleIdx="1" presStyleCnt="5">
        <dgm:presLayoutVars>
          <dgm:bulletEnabled val="1"/>
        </dgm:presLayoutVars>
      </dgm:prSet>
      <dgm:spPr/>
    </dgm:pt>
    <dgm:pt modelId="{009621F7-553B-4969-A995-A070D1BD9D9A}" type="pres">
      <dgm:prSet presAssocID="{879994EC-E81F-4CF0-A726-CEBA364B5C52}" presName="spaceBetweenRectangles" presStyleCnt="0"/>
      <dgm:spPr/>
    </dgm:pt>
    <dgm:pt modelId="{9C1CC9B1-D7D6-4EF5-9C53-614C8947327E}" type="pres">
      <dgm:prSet presAssocID="{FC7FBCAB-98DE-44EF-BA43-7366834C142E}" presName="parentLin" presStyleCnt="0"/>
      <dgm:spPr/>
    </dgm:pt>
    <dgm:pt modelId="{AD8136B5-B150-42DB-84EE-46585B20A720}" type="pres">
      <dgm:prSet presAssocID="{FC7FBCAB-98DE-44EF-BA43-7366834C142E}" presName="parentLeftMargin" presStyleLbl="node1" presStyleIdx="1" presStyleCnt="5"/>
      <dgm:spPr/>
    </dgm:pt>
    <dgm:pt modelId="{1558C91C-7951-43CA-825B-9A818114D8E9}" type="pres">
      <dgm:prSet presAssocID="{FC7FBCAB-98DE-44EF-BA43-7366834C142E}" presName="parentText" presStyleLbl="node1" presStyleIdx="2" presStyleCnt="5">
        <dgm:presLayoutVars>
          <dgm:chMax val="0"/>
          <dgm:bulletEnabled val="1"/>
        </dgm:presLayoutVars>
      </dgm:prSet>
      <dgm:spPr/>
    </dgm:pt>
    <dgm:pt modelId="{9A51C47C-6DA1-487F-B80E-D790EE5509BF}" type="pres">
      <dgm:prSet presAssocID="{FC7FBCAB-98DE-44EF-BA43-7366834C142E}" presName="negativeSpace" presStyleCnt="0"/>
      <dgm:spPr/>
    </dgm:pt>
    <dgm:pt modelId="{F16BB7B8-0022-4654-A78E-3C90F5583B5B}" type="pres">
      <dgm:prSet presAssocID="{FC7FBCAB-98DE-44EF-BA43-7366834C142E}" presName="childText" presStyleLbl="conFgAcc1" presStyleIdx="2" presStyleCnt="5">
        <dgm:presLayoutVars>
          <dgm:bulletEnabled val="1"/>
        </dgm:presLayoutVars>
      </dgm:prSet>
      <dgm:spPr/>
    </dgm:pt>
    <dgm:pt modelId="{75F81465-6749-4CA9-B650-2597C33AD271}" type="pres">
      <dgm:prSet presAssocID="{ED4D4EA1-863E-41EC-8D38-8E62B11D5D36}" presName="spaceBetweenRectangles" presStyleCnt="0"/>
      <dgm:spPr/>
    </dgm:pt>
    <dgm:pt modelId="{4B3EF5B7-ECA8-4DAA-9143-927E6BBAC9B5}" type="pres">
      <dgm:prSet presAssocID="{1ABD5AE3-5F5F-45AA-8ADE-B70511A68C71}" presName="parentLin" presStyleCnt="0"/>
      <dgm:spPr/>
    </dgm:pt>
    <dgm:pt modelId="{09D90B36-DC31-4112-94D8-E29BFF987688}" type="pres">
      <dgm:prSet presAssocID="{1ABD5AE3-5F5F-45AA-8ADE-B70511A68C71}" presName="parentLeftMargin" presStyleLbl="node1" presStyleIdx="2" presStyleCnt="5"/>
      <dgm:spPr/>
    </dgm:pt>
    <dgm:pt modelId="{C8E3A428-87AB-482C-BAB0-4F82000243AD}" type="pres">
      <dgm:prSet presAssocID="{1ABD5AE3-5F5F-45AA-8ADE-B70511A68C71}" presName="parentText" presStyleLbl="node1" presStyleIdx="3" presStyleCnt="5">
        <dgm:presLayoutVars>
          <dgm:chMax val="0"/>
          <dgm:bulletEnabled val="1"/>
        </dgm:presLayoutVars>
      </dgm:prSet>
      <dgm:spPr/>
    </dgm:pt>
    <dgm:pt modelId="{858788CA-FDF5-46E6-AE31-8136C4D79608}" type="pres">
      <dgm:prSet presAssocID="{1ABD5AE3-5F5F-45AA-8ADE-B70511A68C71}" presName="negativeSpace" presStyleCnt="0"/>
      <dgm:spPr/>
    </dgm:pt>
    <dgm:pt modelId="{A5C845CB-9CD9-49DE-8690-7F9B740C0277}" type="pres">
      <dgm:prSet presAssocID="{1ABD5AE3-5F5F-45AA-8ADE-B70511A68C71}" presName="childText" presStyleLbl="conFgAcc1" presStyleIdx="3" presStyleCnt="5">
        <dgm:presLayoutVars>
          <dgm:bulletEnabled val="1"/>
        </dgm:presLayoutVars>
      </dgm:prSet>
      <dgm:spPr/>
    </dgm:pt>
    <dgm:pt modelId="{3D872023-CD3F-490F-91E6-3894DC1D06F0}" type="pres">
      <dgm:prSet presAssocID="{75D16D0F-8858-42C3-A3D3-8FC222CB2B76}" presName="spaceBetweenRectangles" presStyleCnt="0"/>
      <dgm:spPr/>
    </dgm:pt>
    <dgm:pt modelId="{5042B394-9C55-4C53-9DCA-F8CF9AA1169D}" type="pres">
      <dgm:prSet presAssocID="{2AC6F9F3-BB12-4A1F-B4B3-E62DA74AF251}" presName="parentLin" presStyleCnt="0"/>
      <dgm:spPr/>
    </dgm:pt>
    <dgm:pt modelId="{21332C9E-D4B4-4759-9897-19B891128C1A}" type="pres">
      <dgm:prSet presAssocID="{2AC6F9F3-BB12-4A1F-B4B3-E62DA74AF251}" presName="parentLeftMargin" presStyleLbl="node1" presStyleIdx="3" presStyleCnt="5"/>
      <dgm:spPr/>
    </dgm:pt>
    <dgm:pt modelId="{06D3E505-E323-4401-938C-D8A9E3B8F45B}" type="pres">
      <dgm:prSet presAssocID="{2AC6F9F3-BB12-4A1F-B4B3-E62DA74AF251}" presName="parentText" presStyleLbl="node1" presStyleIdx="4" presStyleCnt="5">
        <dgm:presLayoutVars>
          <dgm:chMax val="0"/>
          <dgm:bulletEnabled val="1"/>
        </dgm:presLayoutVars>
      </dgm:prSet>
      <dgm:spPr/>
    </dgm:pt>
    <dgm:pt modelId="{9CD88C14-2140-4205-8C59-163FAD7F2C68}" type="pres">
      <dgm:prSet presAssocID="{2AC6F9F3-BB12-4A1F-B4B3-E62DA74AF251}" presName="negativeSpace" presStyleCnt="0"/>
      <dgm:spPr/>
    </dgm:pt>
    <dgm:pt modelId="{1E9D788D-B03F-44E6-9B9E-0545ACBE2ADA}" type="pres">
      <dgm:prSet presAssocID="{2AC6F9F3-BB12-4A1F-B4B3-E62DA74AF251}" presName="childText" presStyleLbl="conFgAcc1" presStyleIdx="4" presStyleCnt="5">
        <dgm:presLayoutVars>
          <dgm:bulletEnabled val="1"/>
        </dgm:presLayoutVars>
      </dgm:prSet>
      <dgm:spPr/>
    </dgm:pt>
  </dgm:ptLst>
  <dgm:cxnLst>
    <dgm:cxn modelId="{9B794900-7262-49AF-ADBF-BF4CA0333C09}" type="presOf" srcId="{C027C22C-F804-4597-A502-FE9777786442}" destId="{6829CAB1-B3A6-41CE-91AB-19E0F62CB103}" srcOrd="0" destOrd="0" presId="urn:microsoft.com/office/officeart/2005/8/layout/list1"/>
    <dgm:cxn modelId="{7328F401-A553-4F0B-9219-D9B91C61BFF5}" type="presOf" srcId="{E0ED3D12-EF0F-4DE2-B46E-164D9B8866A7}" destId="{1438BD65-7203-43F5-9502-6CDCFBBC0C44}" srcOrd="1" destOrd="0" presId="urn:microsoft.com/office/officeart/2005/8/layout/list1"/>
    <dgm:cxn modelId="{34651934-D2AD-4105-9109-9C10DC9DF833}" type="presOf" srcId="{2AC6F9F3-BB12-4A1F-B4B3-E62DA74AF251}" destId="{06D3E505-E323-4401-938C-D8A9E3B8F45B}" srcOrd="1" destOrd="0" presId="urn:microsoft.com/office/officeart/2005/8/layout/list1"/>
    <dgm:cxn modelId="{00C1DE5F-2494-43C8-88D2-5B14A63359DF}" type="presOf" srcId="{568444D1-2721-4028-86ED-22E9528E3CB9}" destId="{BBB97188-DEBA-49EC-9DD9-CB5A7A1CEAC8}" srcOrd="0" destOrd="0" presId="urn:microsoft.com/office/officeart/2005/8/layout/list1"/>
    <dgm:cxn modelId="{9327A466-517D-4EF4-B19E-CA1BBB3EFD39}" srcId="{568444D1-2721-4028-86ED-22E9528E3CB9}" destId="{E0ED3D12-EF0F-4DE2-B46E-164D9B8866A7}" srcOrd="0" destOrd="0" parTransId="{B148530B-DB03-4E04-AC75-92314B316321}" sibTransId="{031BD016-51A4-4BD8-90E7-1B3F36171269}"/>
    <dgm:cxn modelId="{1A946F74-F1DF-4F9D-B83D-A82633C6862F}" type="presOf" srcId="{E0ED3D12-EF0F-4DE2-B46E-164D9B8866A7}" destId="{4A9364B9-EE78-497D-BD66-63CB57EDA5C1}" srcOrd="0" destOrd="0" presId="urn:microsoft.com/office/officeart/2005/8/layout/list1"/>
    <dgm:cxn modelId="{12982D82-33CB-4137-84A1-C97ACFE5D435}" type="presOf" srcId="{FC7FBCAB-98DE-44EF-BA43-7366834C142E}" destId="{1558C91C-7951-43CA-825B-9A818114D8E9}" srcOrd="1" destOrd="0" presId="urn:microsoft.com/office/officeart/2005/8/layout/list1"/>
    <dgm:cxn modelId="{0ABBC682-FDF7-48FA-BB39-6243DCF169B9}" type="presOf" srcId="{2AC6F9F3-BB12-4A1F-B4B3-E62DA74AF251}" destId="{21332C9E-D4B4-4759-9897-19B891128C1A}" srcOrd="0" destOrd="0" presId="urn:microsoft.com/office/officeart/2005/8/layout/list1"/>
    <dgm:cxn modelId="{1E974D8B-A0D3-411A-9B2C-355982F3166F}" type="presOf" srcId="{1ABD5AE3-5F5F-45AA-8ADE-B70511A68C71}" destId="{C8E3A428-87AB-482C-BAB0-4F82000243AD}" srcOrd="1" destOrd="0" presId="urn:microsoft.com/office/officeart/2005/8/layout/list1"/>
    <dgm:cxn modelId="{F135EE8E-35A2-414D-A8C8-AB740EF4FE14}" srcId="{568444D1-2721-4028-86ED-22E9528E3CB9}" destId="{FC7FBCAB-98DE-44EF-BA43-7366834C142E}" srcOrd="2" destOrd="0" parTransId="{311615DC-EF3E-40CD-814A-7C335E883CD6}" sibTransId="{ED4D4EA1-863E-41EC-8D38-8E62B11D5D36}"/>
    <dgm:cxn modelId="{375D0A92-E6A2-424C-A81E-C75F7AF697A8}" srcId="{568444D1-2721-4028-86ED-22E9528E3CB9}" destId="{1ABD5AE3-5F5F-45AA-8ADE-B70511A68C71}" srcOrd="3" destOrd="0" parTransId="{7374E2B0-5D96-4D33-9109-B38F1DD3824B}" sibTransId="{75D16D0F-8858-42C3-A3D3-8FC222CB2B76}"/>
    <dgm:cxn modelId="{EEC5B097-AD99-4964-A054-D2724CAFAEED}" type="presOf" srcId="{C027C22C-F804-4597-A502-FE9777786442}" destId="{F6881AB1-3A00-4E6D-B5BD-E6E1CBCEA1D7}" srcOrd="1" destOrd="0" presId="urn:microsoft.com/office/officeart/2005/8/layout/list1"/>
    <dgm:cxn modelId="{E643949D-3108-40A3-BD2F-4869AF680E72}" type="presOf" srcId="{FC7FBCAB-98DE-44EF-BA43-7366834C142E}" destId="{AD8136B5-B150-42DB-84EE-46585B20A720}" srcOrd="0" destOrd="0" presId="urn:microsoft.com/office/officeart/2005/8/layout/list1"/>
    <dgm:cxn modelId="{CB2612B6-B44E-42F1-9F1A-89A1ADD6045E}" srcId="{568444D1-2721-4028-86ED-22E9528E3CB9}" destId="{C027C22C-F804-4597-A502-FE9777786442}" srcOrd="1" destOrd="0" parTransId="{B569ED7A-C8DF-466F-9967-21C50656480A}" sibTransId="{879994EC-E81F-4CF0-A726-CEBA364B5C52}"/>
    <dgm:cxn modelId="{AF0D21E4-6614-483D-AA50-5DC7BFF2C104}" srcId="{568444D1-2721-4028-86ED-22E9528E3CB9}" destId="{2AC6F9F3-BB12-4A1F-B4B3-E62DA74AF251}" srcOrd="4" destOrd="0" parTransId="{D8106F2F-E91A-4E3B-9E74-07F299DE266C}" sibTransId="{9FE99260-7AC3-4727-9388-FB90BB0D36FE}"/>
    <dgm:cxn modelId="{952C5FEF-4246-426F-8AC4-ADCF29012EDA}" type="presOf" srcId="{1ABD5AE3-5F5F-45AA-8ADE-B70511A68C71}" destId="{09D90B36-DC31-4112-94D8-E29BFF987688}" srcOrd="0" destOrd="0" presId="urn:microsoft.com/office/officeart/2005/8/layout/list1"/>
    <dgm:cxn modelId="{BA031D40-4B2F-4E73-9017-599F5DCE7C4F}" type="presParOf" srcId="{BBB97188-DEBA-49EC-9DD9-CB5A7A1CEAC8}" destId="{AF388B6A-796D-4E9C-923B-A5DF950BB0CC}" srcOrd="0" destOrd="0" presId="urn:microsoft.com/office/officeart/2005/8/layout/list1"/>
    <dgm:cxn modelId="{C2E211F5-764E-4A5C-AAC3-504AB430CAFE}" type="presParOf" srcId="{AF388B6A-796D-4E9C-923B-A5DF950BB0CC}" destId="{4A9364B9-EE78-497D-BD66-63CB57EDA5C1}" srcOrd="0" destOrd="0" presId="urn:microsoft.com/office/officeart/2005/8/layout/list1"/>
    <dgm:cxn modelId="{55BF5116-D3CC-4D91-9262-1A69367369F9}" type="presParOf" srcId="{AF388B6A-796D-4E9C-923B-A5DF950BB0CC}" destId="{1438BD65-7203-43F5-9502-6CDCFBBC0C44}" srcOrd="1" destOrd="0" presId="urn:microsoft.com/office/officeart/2005/8/layout/list1"/>
    <dgm:cxn modelId="{97B1C771-3D63-4FE7-9A74-9FF508D5D3AA}" type="presParOf" srcId="{BBB97188-DEBA-49EC-9DD9-CB5A7A1CEAC8}" destId="{521B3A98-039C-4C97-AB8E-1E6276318E3E}" srcOrd="1" destOrd="0" presId="urn:microsoft.com/office/officeart/2005/8/layout/list1"/>
    <dgm:cxn modelId="{673595CB-78F4-4036-B1CC-AE36CC7E7364}" type="presParOf" srcId="{BBB97188-DEBA-49EC-9DD9-CB5A7A1CEAC8}" destId="{5B1B23D8-708F-4211-824E-9E216CCF5C5A}" srcOrd="2" destOrd="0" presId="urn:microsoft.com/office/officeart/2005/8/layout/list1"/>
    <dgm:cxn modelId="{15187E69-1659-4F08-AB6E-0B5B5B7FE69D}" type="presParOf" srcId="{BBB97188-DEBA-49EC-9DD9-CB5A7A1CEAC8}" destId="{7FC4FCF2-7235-4ACE-855A-C3593E5B72C1}" srcOrd="3" destOrd="0" presId="urn:microsoft.com/office/officeart/2005/8/layout/list1"/>
    <dgm:cxn modelId="{78A22600-ADE8-46AC-BD51-715C29656C6B}" type="presParOf" srcId="{BBB97188-DEBA-49EC-9DD9-CB5A7A1CEAC8}" destId="{679486B7-2EA2-41F2-AD79-8E21EC1086CC}" srcOrd="4" destOrd="0" presId="urn:microsoft.com/office/officeart/2005/8/layout/list1"/>
    <dgm:cxn modelId="{91AEA423-7779-412D-B2AC-2B02B022E566}" type="presParOf" srcId="{679486B7-2EA2-41F2-AD79-8E21EC1086CC}" destId="{6829CAB1-B3A6-41CE-91AB-19E0F62CB103}" srcOrd="0" destOrd="0" presId="urn:microsoft.com/office/officeart/2005/8/layout/list1"/>
    <dgm:cxn modelId="{CB318AAE-5494-432F-B95F-E07237258DC4}" type="presParOf" srcId="{679486B7-2EA2-41F2-AD79-8E21EC1086CC}" destId="{F6881AB1-3A00-4E6D-B5BD-E6E1CBCEA1D7}" srcOrd="1" destOrd="0" presId="urn:microsoft.com/office/officeart/2005/8/layout/list1"/>
    <dgm:cxn modelId="{8728D9E9-E44A-4B22-B352-4D8410E99433}" type="presParOf" srcId="{BBB97188-DEBA-49EC-9DD9-CB5A7A1CEAC8}" destId="{6CAAA901-9622-4403-8294-177A79895ED2}" srcOrd="5" destOrd="0" presId="urn:microsoft.com/office/officeart/2005/8/layout/list1"/>
    <dgm:cxn modelId="{0F0DAC24-B293-45B6-A382-A7A003D1B6C4}" type="presParOf" srcId="{BBB97188-DEBA-49EC-9DD9-CB5A7A1CEAC8}" destId="{B20BD7FD-07D3-4FAE-A93C-6C26D1826EA6}" srcOrd="6" destOrd="0" presId="urn:microsoft.com/office/officeart/2005/8/layout/list1"/>
    <dgm:cxn modelId="{EC399769-84BD-4DA8-8E75-A153DCF7D048}" type="presParOf" srcId="{BBB97188-DEBA-49EC-9DD9-CB5A7A1CEAC8}" destId="{009621F7-553B-4969-A995-A070D1BD9D9A}" srcOrd="7" destOrd="0" presId="urn:microsoft.com/office/officeart/2005/8/layout/list1"/>
    <dgm:cxn modelId="{E11FED1E-DC4A-4E7C-91A7-EBAAEDB76951}" type="presParOf" srcId="{BBB97188-DEBA-49EC-9DD9-CB5A7A1CEAC8}" destId="{9C1CC9B1-D7D6-4EF5-9C53-614C8947327E}" srcOrd="8" destOrd="0" presId="urn:microsoft.com/office/officeart/2005/8/layout/list1"/>
    <dgm:cxn modelId="{5AFFD9FB-91B9-46B9-B858-8014C9B02472}" type="presParOf" srcId="{9C1CC9B1-D7D6-4EF5-9C53-614C8947327E}" destId="{AD8136B5-B150-42DB-84EE-46585B20A720}" srcOrd="0" destOrd="0" presId="urn:microsoft.com/office/officeart/2005/8/layout/list1"/>
    <dgm:cxn modelId="{1FB47925-32A7-4C12-9AB7-AF92FD7CFD05}" type="presParOf" srcId="{9C1CC9B1-D7D6-4EF5-9C53-614C8947327E}" destId="{1558C91C-7951-43CA-825B-9A818114D8E9}" srcOrd="1" destOrd="0" presId="urn:microsoft.com/office/officeart/2005/8/layout/list1"/>
    <dgm:cxn modelId="{3231C66B-D88C-40E8-9353-6B82808BD0F7}" type="presParOf" srcId="{BBB97188-DEBA-49EC-9DD9-CB5A7A1CEAC8}" destId="{9A51C47C-6DA1-487F-B80E-D790EE5509BF}" srcOrd="9" destOrd="0" presId="urn:microsoft.com/office/officeart/2005/8/layout/list1"/>
    <dgm:cxn modelId="{920272AC-35B5-437E-8E78-9BE90B808800}" type="presParOf" srcId="{BBB97188-DEBA-49EC-9DD9-CB5A7A1CEAC8}" destId="{F16BB7B8-0022-4654-A78E-3C90F5583B5B}" srcOrd="10" destOrd="0" presId="urn:microsoft.com/office/officeart/2005/8/layout/list1"/>
    <dgm:cxn modelId="{49AEE359-91DC-459A-86EF-188644278998}" type="presParOf" srcId="{BBB97188-DEBA-49EC-9DD9-CB5A7A1CEAC8}" destId="{75F81465-6749-4CA9-B650-2597C33AD271}" srcOrd="11" destOrd="0" presId="urn:microsoft.com/office/officeart/2005/8/layout/list1"/>
    <dgm:cxn modelId="{9E56DD78-9CA3-4D22-B83C-C377DCCA7C0E}" type="presParOf" srcId="{BBB97188-DEBA-49EC-9DD9-CB5A7A1CEAC8}" destId="{4B3EF5B7-ECA8-4DAA-9143-927E6BBAC9B5}" srcOrd="12" destOrd="0" presId="urn:microsoft.com/office/officeart/2005/8/layout/list1"/>
    <dgm:cxn modelId="{B2140A4F-63EF-4FBF-B360-16AF94DF6236}" type="presParOf" srcId="{4B3EF5B7-ECA8-4DAA-9143-927E6BBAC9B5}" destId="{09D90B36-DC31-4112-94D8-E29BFF987688}" srcOrd="0" destOrd="0" presId="urn:microsoft.com/office/officeart/2005/8/layout/list1"/>
    <dgm:cxn modelId="{9898FFE8-D1F8-4953-B4B4-58FD936BF8C5}" type="presParOf" srcId="{4B3EF5B7-ECA8-4DAA-9143-927E6BBAC9B5}" destId="{C8E3A428-87AB-482C-BAB0-4F82000243AD}" srcOrd="1" destOrd="0" presId="urn:microsoft.com/office/officeart/2005/8/layout/list1"/>
    <dgm:cxn modelId="{E2B7CEC4-CBA7-4C7A-9F75-04745E71E71C}" type="presParOf" srcId="{BBB97188-DEBA-49EC-9DD9-CB5A7A1CEAC8}" destId="{858788CA-FDF5-46E6-AE31-8136C4D79608}" srcOrd="13" destOrd="0" presId="urn:microsoft.com/office/officeart/2005/8/layout/list1"/>
    <dgm:cxn modelId="{2F17E056-971D-4B8B-B14A-C02BAB210AB0}" type="presParOf" srcId="{BBB97188-DEBA-49EC-9DD9-CB5A7A1CEAC8}" destId="{A5C845CB-9CD9-49DE-8690-7F9B740C0277}" srcOrd="14" destOrd="0" presId="urn:microsoft.com/office/officeart/2005/8/layout/list1"/>
    <dgm:cxn modelId="{FE571218-BA85-4C91-9582-5654F6C3B35C}" type="presParOf" srcId="{BBB97188-DEBA-49EC-9DD9-CB5A7A1CEAC8}" destId="{3D872023-CD3F-490F-91E6-3894DC1D06F0}" srcOrd="15" destOrd="0" presId="urn:microsoft.com/office/officeart/2005/8/layout/list1"/>
    <dgm:cxn modelId="{508ADB92-0E7A-4393-9491-1E2713657613}" type="presParOf" srcId="{BBB97188-DEBA-49EC-9DD9-CB5A7A1CEAC8}" destId="{5042B394-9C55-4C53-9DCA-F8CF9AA1169D}" srcOrd="16" destOrd="0" presId="urn:microsoft.com/office/officeart/2005/8/layout/list1"/>
    <dgm:cxn modelId="{F3E20D17-CE17-46F4-8CE1-602795CC0BDE}" type="presParOf" srcId="{5042B394-9C55-4C53-9DCA-F8CF9AA1169D}" destId="{21332C9E-D4B4-4759-9897-19B891128C1A}" srcOrd="0" destOrd="0" presId="urn:microsoft.com/office/officeart/2005/8/layout/list1"/>
    <dgm:cxn modelId="{B32F1E19-16EE-418C-8CC9-0E4F608FE131}" type="presParOf" srcId="{5042B394-9C55-4C53-9DCA-F8CF9AA1169D}" destId="{06D3E505-E323-4401-938C-D8A9E3B8F45B}" srcOrd="1" destOrd="0" presId="urn:microsoft.com/office/officeart/2005/8/layout/list1"/>
    <dgm:cxn modelId="{C874AEAA-567D-4F27-9D50-645C9817142B}" type="presParOf" srcId="{BBB97188-DEBA-49EC-9DD9-CB5A7A1CEAC8}" destId="{9CD88C14-2140-4205-8C59-163FAD7F2C68}" srcOrd="17" destOrd="0" presId="urn:microsoft.com/office/officeart/2005/8/layout/list1"/>
    <dgm:cxn modelId="{71E60C43-F97F-4F4C-8B19-07C919024EB4}" type="presParOf" srcId="{BBB97188-DEBA-49EC-9DD9-CB5A7A1CEAC8}" destId="{1E9D788D-B03F-44E6-9B9E-0545ACBE2ADA}"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088804C4-B8E7-498E-9E98-EF1AB4234C23}">
      <dgm:prSet phldrT="[Text]" phldr="0"/>
      <dgm:spPr/>
      <dgm:t>
        <a:bodyPr/>
        <a:lstStyle/>
        <a:p>
          <a:pPr rtl="0"/>
          <a:r>
            <a:rPr lang="en-US" b="1">
              <a:solidFill>
                <a:schemeClr val="bg1"/>
              </a:solidFill>
              <a:latin typeface="Century Gothic"/>
            </a:rPr>
            <a:t>The history</a:t>
          </a:r>
          <a:r>
            <a:rPr lang="en-US" b="1" i="0" u="none" strike="noStrike" cap="none" baseline="0" noProof="0">
              <a:solidFill>
                <a:schemeClr val="bg1"/>
              </a:solidFill>
              <a:latin typeface="Century Gothic"/>
            </a:rPr>
            <a:t> course I am teaching at the moment is on the topic of Latin American history.</a:t>
          </a:r>
        </a:p>
      </dgm:t>
    </dgm:pt>
    <dgm:pt modelId="{A514EB28-AF86-45DA-8215-E9AD36E32776}" type="parTrans" cxnId="{DDF16321-ED7C-48C0-BC36-049C2B5E7069}">
      <dgm:prSet/>
      <dgm:spPr/>
    </dgm:pt>
    <dgm:pt modelId="{54BEE456-ACC7-4CD4-B944-DE64B2F6B377}" type="sibTrans" cxnId="{DDF16321-ED7C-48C0-BC36-049C2B5E7069}">
      <dgm:prSet/>
      <dgm:spPr/>
      <dgm:t>
        <a:bodyPr/>
        <a:lstStyle/>
        <a:p>
          <a:endParaRPr lang="en-US"/>
        </a:p>
      </dgm:t>
    </dgm:pt>
    <dgm:pt modelId="{46152832-4282-462B-9E30-B38D8D284EA2}">
      <dgm:prSet phldrT="[Text]" phldr="0"/>
      <dgm:spPr/>
      <dgm:t>
        <a:bodyPr/>
        <a:lstStyle/>
        <a:p>
          <a:pPr rtl="0"/>
          <a:r>
            <a:rPr lang="en-US" b="1">
              <a:latin typeface="Century Gothic"/>
            </a:rPr>
            <a:t>I am teaching Latin American history.</a:t>
          </a:r>
          <a:endParaRPr lang="en-US" b="1"/>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B31957E6-CD73-4D6C-A1F5-13601E3B63C1}" type="pres">
      <dgm:prSet presAssocID="{F938580C-164A-48B6-8CCA-1E1276484F6F}" presName="Name0" presStyleCnt="0">
        <dgm:presLayoutVars>
          <dgm:dir/>
          <dgm:resizeHandles val="exact"/>
        </dgm:presLayoutVars>
      </dgm:prSet>
      <dgm:spPr/>
    </dgm:pt>
    <dgm:pt modelId="{EFAAFBDF-1A31-408F-82D1-7E52E62DF903}" type="pres">
      <dgm:prSet presAssocID="{088804C4-B8E7-498E-9E98-EF1AB4234C23}" presName="node" presStyleLbl="node1" presStyleIdx="0" presStyleCnt="2">
        <dgm:presLayoutVars>
          <dgm:bulletEnabled val="1"/>
        </dgm:presLayoutVars>
      </dgm:prSet>
      <dgm:spPr/>
    </dgm:pt>
    <dgm:pt modelId="{744EEF26-6650-4EB0-9CBB-E138098E4BC6}" type="pres">
      <dgm:prSet presAssocID="{54BEE456-ACC7-4CD4-B944-DE64B2F6B377}" presName="sibTrans" presStyleLbl="sibTrans2D1" presStyleIdx="0" presStyleCnt="1"/>
      <dgm:spPr/>
    </dgm:pt>
    <dgm:pt modelId="{EBF39866-C4EE-4E38-BE24-0CD401A484F2}" type="pres">
      <dgm:prSet presAssocID="{54BEE456-ACC7-4CD4-B944-DE64B2F6B377}" presName="connectorText" presStyleLbl="sibTrans2D1" presStyleIdx="0" presStyleCnt="1"/>
      <dgm:spPr/>
    </dgm:pt>
    <dgm:pt modelId="{6F68E6A7-495A-484A-ADE0-E63C90DECBDD}" type="pres">
      <dgm:prSet presAssocID="{46152832-4282-462B-9E30-B38D8D284EA2}" presName="node" presStyleLbl="node1" presStyleIdx="1" presStyleCnt="2">
        <dgm:presLayoutVars>
          <dgm:bulletEnabled val="1"/>
        </dgm:presLayoutVars>
      </dgm:prSet>
      <dgm:spPr/>
    </dgm:pt>
  </dgm:ptLst>
  <dgm:cxnLst>
    <dgm:cxn modelId="{DDF16321-ED7C-48C0-BC36-049C2B5E7069}" srcId="{F938580C-164A-48B6-8CCA-1E1276484F6F}" destId="{088804C4-B8E7-498E-9E98-EF1AB4234C23}" srcOrd="0" destOrd="0" parTransId="{A514EB28-AF86-45DA-8215-E9AD36E32776}" sibTransId="{54BEE456-ACC7-4CD4-B944-DE64B2F6B377}"/>
    <dgm:cxn modelId="{154C455B-597E-46F0-9FCD-DAB54DA1207D}" type="presOf" srcId="{54BEE456-ACC7-4CD4-B944-DE64B2F6B377}" destId="{EBF39866-C4EE-4E38-BE24-0CD401A484F2}" srcOrd="1" destOrd="0" presId="urn:microsoft.com/office/officeart/2005/8/layout/process1"/>
    <dgm:cxn modelId="{F5F8E075-6431-482E-9197-C02C90F6483A}" type="presOf" srcId="{46152832-4282-462B-9E30-B38D8D284EA2}" destId="{6F68E6A7-495A-484A-ADE0-E63C90DECBDD}" srcOrd="0" destOrd="0" presId="urn:microsoft.com/office/officeart/2005/8/layout/process1"/>
    <dgm:cxn modelId="{032CDD7D-06DA-48BE-83A2-48464589D50A}" type="presOf" srcId="{088804C4-B8E7-498E-9E98-EF1AB4234C23}" destId="{EFAAFBDF-1A31-408F-82D1-7E52E62DF903}" srcOrd="0" destOrd="0" presId="urn:microsoft.com/office/officeart/2005/8/layout/process1"/>
    <dgm:cxn modelId="{70516596-C2AF-4D28-B355-B2C461F96021}" type="presOf" srcId="{54BEE456-ACC7-4CD4-B944-DE64B2F6B377}" destId="{744EEF26-6650-4EB0-9CBB-E138098E4BC6}"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1" destOrd="0" parTransId="{926F1036-4CDD-4D13-8118-508CD4D1F049}" sibTransId="{2888BEB2-1BEE-4D9E-9EC2-883014FEAF4B}"/>
    <dgm:cxn modelId="{20F99A5A-4B9D-4FF7-BD71-58999F8AC932}" type="presParOf" srcId="{B31957E6-CD73-4D6C-A1F5-13601E3B63C1}" destId="{EFAAFBDF-1A31-408F-82D1-7E52E62DF903}" srcOrd="0" destOrd="0" presId="urn:microsoft.com/office/officeart/2005/8/layout/process1"/>
    <dgm:cxn modelId="{DDA250CB-AF47-4DA5-8991-EBD08208FF49}" type="presParOf" srcId="{B31957E6-CD73-4D6C-A1F5-13601E3B63C1}" destId="{744EEF26-6650-4EB0-9CBB-E138098E4BC6}" srcOrd="1" destOrd="0" presId="urn:microsoft.com/office/officeart/2005/8/layout/process1"/>
    <dgm:cxn modelId="{AA288D56-C67B-4CD5-931F-CF261C237EDD}" type="presParOf" srcId="{744EEF26-6650-4EB0-9CBB-E138098E4BC6}" destId="{EBF39866-C4EE-4E38-BE24-0CD401A484F2}" srcOrd="0" destOrd="0" presId="urn:microsoft.com/office/officeart/2005/8/layout/process1"/>
    <dgm:cxn modelId="{004FF6E7-A4AF-4BE2-8A37-0ACA702B1979}" type="presParOf" srcId="{B31957E6-CD73-4D6C-A1F5-13601E3B63C1}" destId="{6F68E6A7-495A-484A-ADE0-E63C90DECBDD}"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BF2C4B-9AD4-4F47-B387-1AC45BDACC35}"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80B2755E-3167-49A9-B572-FC075C22895B}">
      <dgm:prSet phldr="0"/>
      <dgm:spPr/>
      <dgm:t>
        <a:bodyPr/>
        <a:lstStyle/>
        <a:p>
          <a:pPr rtl="0"/>
          <a:endParaRPr lang="en-US" b="1" dirty="0">
            <a:latin typeface="Century Gothic"/>
          </a:endParaRPr>
        </a:p>
      </dgm:t>
    </dgm:pt>
    <dgm:pt modelId="{F489F8A8-D22A-4D87-84EB-2406163B57D3}" type="parTrans" cxnId="{8F40D840-22B4-449D-A90A-A072058DA05D}">
      <dgm:prSet/>
      <dgm:spPr/>
    </dgm:pt>
    <dgm:pt modelId="{130F567A-1246-4245-B5D7-6A54B841D58F}" type="sibTrans" cxnId="{8F40D840-22B4-449D-A90A-A072058DA05D}">
      <dgm:prSet/>
      <dgm:spPr/>
    </dgm:pt>
    <dgm:pt modelId="{88E7E310-284B-4CEE-9141-016A4F244664}">
      <dgm:prSet phldr="0"/>
      <dgm:spPr/>
      <dgm:t>
        <a:bodyPr/>
        <a:lstStyle/>
        <a:p>
          <a:pPr rtl="0"/>
          <a:r>
            <a:rPr lang="en-US" b="1" dirty="0">
              <a:latin typeface="Century Gothic"/>
            </a:rPr>
            <a:t>CUT WORDY STARTERS</a:t>
          </a:r>
        </a:p>
      </dgm:t>
    </dgm:pt>
    <dgm:pt modelId="{E3C8137A-7F29-45A6-A09E-22FC2B490817}" type="parTrans" cxnId="{73983EB8-7050-4BE4-BE87-EECA98FFCF66}">
      <dgm:prSet/>
      <dgm:spPr/>
    </dgm:pt>
    <dgm:pt modelId="{AFF7E88F-43D8-493F-8DE1-C9E54C527013}" type="sibTrans" cxnId="{73983EB8-7050-4BE4-BE87-EECA98FFCF66}">
      <dgm:prSet/>
      <dgm:spPr/>
    </dgm:pt>
    <dgm:pt modelId="{9725111F-9752-45A4-BE85-CC3B18BBE872}">
      <dgm:prSet phldr="0"/>
      <dgm:spPr/>
      <dgm:t>
        <a:bodyPr/>
        <a:lstStyle/>
        <a:p>
          <a:pPr rtl="0"/>
          <a:r>
            <a:rPr lang="en-US" b="1" dirty="0">
              <a:latin typeface="Century Gothic"/>
            </a:rPr>
            <a:t> </a:t>
          </a:r>
        </a:p>
      </dgm:t>
    </dgm:pt>
    <dgm:pt modelId="{23B35B52-52CA-474C-934E-62D1DE1FD589}" type="parTrans" cxnId="{368ED0FE-FB59-43DE-93F2-74AA338D0FC1}">
      <dgm:prSet/>
      <dgm:spPr/>
    </dgm:pt>
    <dgm:pt modelId="{48E236A3-E926-4CF6-B839-A586CF81D385}" type="sibTrans" cxnId="{368ED0FE-FB59-43DE-93F2-74AA338D0FC1}">
      <dgm:prSet/>
      <dgm:spPr/>
    </dgm:pt>
    <dgm:pt modelId="{25537F63-9164-492F-AB07-B6A1A099B438}">
      <dgm:prSet phldr="0"/>
      <dgm:spPr/>
      <dgm:t>
        <a:bodyPr/>
        <a:lstStyle/>
        <a:p>
          <a:pPr rtl="0"/>
          <a:endParaRPr lang="en-US" b="1" dirty="0">
            <a:latin typeface="Century Gothic"/>
          </a:endParaRPr>
        </a:p>
      </dgm:t>
    </dgm:pt>
    <dgm:pt modelId="{C1B18BC8-D938-4F69-AA53-126D09BC8B6C}" type="parTrans" cxnId="{900256D6-F1F2-4ED3-BD5B-65274B39E4E9}">
      <dgm:prSet/>
      <dgm:spPr/>
    </dgm:pt>
    <dgm:pt modelId="{DC609AC0-6DA9-4C9F-B7E3-CDC565FAB1BC}" type="sibTrans" cxnId="{900256D6-F1F2-4ED3-BD5B-65274B39E4E9}">
      <dgm:prSet/>
      <dgm:spPr/>
    </dgm:pt>
    <dgm:pt modelId="{5D9EA084-F065-491E-9A7D-ACCC7C885E4E}">
      <dgm:prSet phldr="0"/>
      <dgm:spPr/>
      <dgm:t>
        <a:bodyPr/>
        <a:lstStyle/>
        <a:p>
          <a:endParaRPr lang="en-US" b="1" dirty="0">
            <a:latin typeface="Century Gothic"/>
          </a:endParaRPr>
        </a:p>
      </dgm:t>
    </dgm:pt>
    <dgm:pt modelId="{F6EC01A9-FFF5-4A76-85B1-2430E280E35E}" type="parTrans" cxnId="{D6B9640B-1F86-48D4-90CC-AB53B345C512}">
      <dgm:prSet/>
      <dgm:spPr/>
    </dgm:pt>
    <dgm:pt modelId="{678C7022-EBB2-4AC6-AD44-4750A1B932C1}" type="sibTrans" cxnId="{D6B9640B-1F86-48D4-90CC-AB53B345C512}">
      <dgm:prSet/>
      <dgm:spPr/>
    </dgm:pt>
    <dgm:pt modelId="{F10CE960-4CC5-4B72-8366-D3D6A71266C6}">
      <dgm:prSet phldr="0"/>
      <dgm:spPr/>
      <dgm:t>
        <a:bodyPr/>
        <a:lstStyle/>
        <a:p>
          <a:endParaRPr lang="en-US" b="1" dirty="0">
            <a:latin typeface="Century Gothic"/>
          </a:endParaRPr>
        </a:p>
      </dgm:t>
    </dgm:pt>
    <dgm:pt modelId="{3AA0B932-0666-43F1-9BE1-8899E5B717AD}" type="parTrans" cxnId="{3B21C2E7-C5D7-4FE4-8088-20127D50C95A}">
      <dgm:prSet/>
      <dgm:spPr/>
    </dgm:pt>
    <dgm:pt modelId="{DFD8225A-B922-4578-8C13-B9691D731CE4}" type="sibTrans" cxnId="{3B21C2E7-C5D7-4FE4-8088-20127D50C95A}">
      <dgm:prSet/>
      <dgm:spPr/>
    </dgm:pt>
    <dgm:pt modelId="{D6454B52-E4A1-43DD-BD73-109C384AAD9E}">
      <dgm:prSet phldr="0"/>
      <dgm:spPr/>
      <dgm:t>
        <a:bodyPr/>
        <a:lstStyle/>
        <a:p>
          <a:endParaRPr lang="en-US" b="1" dirty="0">
            <a:latin typeface="Century Gothic"/>
          </a:endParaRPr>
        </a:p>
      </dgm:t>
    </dgm:pt>
    <dgm:pt modelId="{F0B0049B-42BC-405A-A6E7-AD13C0BFEF8A}" type="parTrans" cxnId="{F8BD4152-DC3C-4046-A291-B4E63DEEE1D5}">
      <dgm:prSet/>
      <dgm:spPr/>
    </dgm:pt>
    <dgm:pt modelId="{469BE216-DC3D-41F0-8926-DA654B4F96CB}" type="sibTrans" cxnId="{F8BD4152-DC3C-4046-A291-B4E63DEEE1D5}">
      <dgm:prSet/>
      <dgm:spPr/>
    </dgm:pt>
    <dgm:pt modelId="{AC8E9FF0-5E20-4C34-A5E2-9F8E322F2269}">
      <dgm:prSet phldr="0"/>
      <dgm:spPr/>
      <dgm:t>
        <a:bodyPr/>
        <a:lstStyle/>
        <a:p>
          <a:endParaRPr lang="en-US" b="1" dirty="0">
            <a:latin typeface="Century Gothic"/>
          </a:endParaRPr>
        </a:p>
      </dgm:t>
    </dgm:pt>
    <dgm:pt modelId="{A39B543D-13EB-4418-BFEB-5A6D8BACB623}" type="parTrans" cxnId="{0C87631D-ABFD-48AF-A868-010F4B1921B5}">
      <dgm:prSet/>
      <dgm:spPr/>
    </dgm:pt>
    <dgm:pt modelId="{2EDC8A72-30DA-402C-B2DF-58B26E2630D8}" type="sibTrans" cxnId="{0C87631D-ABFD-48AF-A868-010F4B1921B5}">
      <dgm:prSet/>
      <dgm:spPr/>
    </dgm:pt>
    <dgm:pt modelId="{5556E91B-9288-4238-B237-F940851B7AC5}" type="pres">
      <dgm:prSet presAssocID="{E4BF2C4B-9AD4-4F47-B387-1AC45BDACC35}" presName="diagram" presStyleCnt="0">
        <dgm:presLayoutVars>
          <dgm:dir/>
          <dgm:resizeHandles val="exact"/>
        </dgm:presLayoutVars>
      </dgm:prSet>
      <dgm:spPr/>
    </dgm:pt>
    <dgm:pt modelId="{2A04F58C-D2C0-4210-97DD-A08ABD10AF1F}" type="pres">
      <dgm:prSet presAssocID="{80B2755E-3167-49A9-B572-FC075C22895B}" presName="node" presStyleLbl="node1" presStyleIdx="0" presStyleCnt="8">
        <dgm:presLayoutVars>
          <dgm:bulletEnabled val="1"/>
        </dgm:presLayoutVars>
      </dgm:prSet>
      <dgm:spPr/>
    </dgm:pt>
    <dgm:pt modelId="{01AFBD72-C6B0-4AD9-BFFD-ADE6AC5B123C}" type="pres">
      <dgm:prSet presAssocID="{130F567A-1246-4245-B5D7-6A54B841D58F}" presName="sibTrans" presStyleCnt="0"/>
      <dgm:spPr/>
    </dgm:pt>
    <dgm:pt modelId="{D88DD080-3F1B-44D8-B399-24D15B8F99C4}" type="pres">
      <dgm:prSet presAssocID="{25537F63-9164-492F-AB07-B6A1A099B438}" presName="node" presStyleLbl="node1" presStyleIdx="1" presStyleCnt="8">
        <dgm:presLayoutVars>
          <dgm:bulletEnabled val="1"/>
        </dgm:presLayoutVars>
      </dgm:prSet>
      <dgm:spPr/>
    </dgm:pt>
    <dgm:pt modelId="{838479E4-3F9C-4F4A-96E6-F265AC071ABC}" type="pres">
      <dgm:prSet presAssocID="{DC609AC0-6DA9-4C9F-B7E3-CDC565FAB1BC}" presName="sibTrans" presStyleCnt="0"/>
      <dgm:spPr/>
    </dgm:pt>
    <dgm:pt modelId="{A29BDDED-8217-40E4-A7D1-54C3934A7049}" type="pres">
      <dgm:prSet presAssocID="{9725111F-9752-45A4-BE85-CC3B18BBE872}" presName="node" presStyleLbl="node1" presStyleIdx="2" presStyleCnt="8">
        <dgm:presLayoutVars>
          <dgm:bulletEnabled val="1"/>
        </dgm:presLayoutVars>
      </dgm:prSet>
      <dgm:spPr/>
    </dgm:pt>
    <dgm:pt modelId="{769A9B72-DEB8-46C8-8CCB-970B5576ED16}" type="pres">
      <dgm:prSet presAssocID="{48E236A3-E926-4CF6-B839-A586CF81D385}" presName="sibTrans" presStyleCnt="0"/>
      <dgm:spPr/>
    </dgm:pt>
    <dgm:pt modelId="{71A084D4-A635-4871-9E06-6FE190FC2947}" type="pres">
      <dgm:prSet presAssocID="{88E7E310-284B-4CEE-9141-016A4F244664}" presName="node" presStyleLbl="node1" presStyleIdx="3" presStyleCnt="8">
        <dgm:presLayoutVars>
          <dgm:bulletEnabled val="1"/>
        </dgm:presLayoutVars>
      </dgm:prSet>
      <dgm:spPr/>
    </dgm:pt>
    <dgm:pt modelId="{2E2AFAF1-A2A1-4B24-B9A7-3A178784EFBF}" type="pres">
      <dgm:prSet presAssocID="{AFF7E88F-43D8-493F-8DE1-C9E54C527013}" presName="sibTrans" presStyleCnt="0"/>
      <dgm:spPr/>
    </dgm:pt>
    <dgm:pt modelId="{44CC2C94-714A-44EE-81B4-B0DC5575C628}" type="pres">
      <dgm:prSet presAssocID="{5D9EA084-F065-491E-9A7D-ACCC7C885E4E}" presName="node" presStyleLbl="node1" presStyleIdx="4" presStyleCnt="8">
        <dgm:presLayoutVars>
          <dgm:bulletEnabled val="1"/>
        </dgm:presLayoutVars>
      </dgm:prSet>
      <dgm:spPr/>
    </dgm:pt>
    <dgm:pt modelId="{8596B3C0-16EB-4B12-B7F4-2F5852DCF498}" type="pres">
      <dgm:prSet presAssocID="{678C7022-EBB2-4AC6-AD44-4750A1B932C1}" presName="sibTrans" presStyleCnt="0"/>
      <dgm:spPr/>
    </dgm:pt>
    <dgm:pt modelId="{8EE05A0C-8F81-449C-98B0-2EB25D17D972}" type="pres">
      <dgm:prSet presAssocID="{F10CE960-4CC5-4B72-8366-D3D6A71266C6}" presName="node" presStyleLbl="node1" presStyleIdx="5" presStyleCnt="8">
        <dgm:presLayoutVars>
          <dgm:bulletEnabled val="1"/>
        </dgm:presLayoutVars>
      </dgm:prSet>
      <dgm:spPr/>
    </dgm:pt>
    <dgm:pt modelId="{68550EC9-7103-48AF-AECE-ED8442B5CDB9}" type="pres">
      <dgm:prSet presAssocID="{DFD8225A-B922-4578-8C13-B9691D731CE4}" presName="sibTrans" presStyleCnt="0"/>
      <dgm:spPr/>
    </dgm:pt>
    <dgm:pt modelId="{90F055C5-B7D2-418E-A523-A86DC56A357D}" type="pres">
      <dgm:prSet presAssocID="{D6454B52-E4A1-43DD-BD73-109C384AAD9E}" presName="node" presStyleLbl="node1" presStyleIdx="6" presStyleCnt="8">
        <dgm:presLayoutVars>
          <dgm:bulletEnabled val="1"/>
        </dgm:presLayoutVars>
      </dgm:prSet>
      <dgm:spPr/>
    </dgm:pt>
    <dgm:pt modelId="{208FE0A2-F745-4C09-A158-DBD51FEBAC21}" type="pres">
      <dgm:prSet presAssocID="{469BE216-DC3D-41F0-8926-DA654B4F96CB}" presName="sibTrans" presStyleCnt="0"/>
      <dgm:spPr/>
    </dgm:pt>
    <dgm:pt modelId="{DF0349FA-75FA-4D69-B0F6-6BBC9ED165E0}" type="pres">
      <dgm:prSet presAssocID="{AC8E9FF0-5E20-4C34-A5E2-9F8E322F2269}" presName="node" presStyleLbl="node1" presStyleIdx="7" presStyleCnt="8">
        <dgm:presLayoutVars>
          <dgm:bulletEnabled val="1"/>
        </dgm:presLayoutVars>
      </dgm:prSet>
      <dgm:spPr/>
    </dgm:pt>
  </dgm:ptLst>
  <dgm:cxnLst>
    <dgm:cxn modelId="{E4361109-F85A-4259-A276-89FD1A28245A}" type="presOf" srcId="{5D9EA084-F065-491E-9A7D-ACCC7C885E4E}" destId="{44CC2C94-714A-44EE-81B4-B0DC5575C628}" srcOrd="0" destOrd="0" presId="urn:microsoft.com/office/officeart/2005/8/layout/default"/>
    <dgm:cxn modelId="{D6B9640B-1F86-48D4-90CC-AB53B345C512}" srcId="{E4BF2C4B-9AD4-4F47-B387-1AC45BDACC35}" destId="{5D9EA084-F065-491E-9A7D-ACCC7C885E4E}" srcOrd="4" destOrd="0" parTransId="{F6EC01A9-FFF5-4A76-85B1-2430E280E35E}" sibTransId="{678C7022-EBB2-4AC6-AD44-4750A1B932C1}"/>
    <dgm:cxn modelId="{1D01DB1A-806F-4A8F-A408-BB10D995CC00}" type="presOf" srcId="{88E7E310-284B-4CEE-9141-016A4F244664}" destId="{71A084D4-A635-4871-9E06-6FE190FC2947}" srcOrd="0" destOrd="0" presId="urn:microsoft.com/office/officeart/2005/8/layout/default"/>
    <dgm:cxn modelId="{0C87631D-ABFD-48AF-A868-010F4B1921B5}" srcId="{E4BF2C4B-9AD4-4F47-B387-1AC45BDACC35}" destId="{AC8E9FF0-5E20-4C34-A5E2-9F8E322F2269}" srcOrd="7" destOrd="0" parTransId="{A39B543D-13EB-4418-BFEB-5A6D8BACB623}" sibTransId="{2EDC8A72-30DA-402C-B2DF-58B26E2630D8}"/>
    <dgm:cxn modelId="{F102B532-F02C-45D1-8805-D329FDCE1EA4}" type="presOf" srcId="{E4BF2C4B-9AD4-4F47-B387-1AC45BDACC35}" destId="{5556E91B-9288-4238-B237-F940851B7AC5}" srcOrd="0" destOrd="0" presId="urn:microsoft.com/office/officeart/2005/8/layout/default"/>
    <dgm:cxn modelId="{8F40D840-22B4-449D-A90A-A072058DA05D}" srcId="{E4BF2C4B-9AD4-4F47-B387-1AC45BDACC35}" destId="{80B2755E-3167-49A9-B572-FC075C22895B}" srcOrd="0" destOrd="0" parTransId="{F489F8A8-D22A-4D87-84EB-2406163B57D3}" sibTransId="{130F567A-1246-4245-B5D7-6A54B841D58F}"/>
    <dgm:cxn modelId="{62C7535C-1991-42CF-910D-83C95FA3724E}" type="presOf" srcId="{25537F63-9164-492F-AB07-B6A1A099B438}" destId="{D88DD080-3F1B-44D8-B399-24D15B8F99C4}" srcOrd="0" destOrd="0" presId="urn:microsoft.com/office/officeart/2005/8/layout/default"/>
    <dgm:cxn modelId="{F8BD4152-DC3C-4046-A291-B4E63DEEE1D5}" srcId="{E4BF2C4B-9AD4-4F47-B387-1AC45BDACC35}" destId="{D6454B52-E4A1-43DD-BD73-109C384AAD9E}" srcOrd="6" destOrd="0" parTransId="{F0B0049B-42BC-405A-A6E7-AD13C0BFEF8A}" sibTransId="{469BE216-DC3D-41F0-8926-DA654B4F96CB}"/>
    <dgm:cxn modelId="{A8DBFE8E-CC04-4D5D-80FB-41D963D45E98}" type="presOf" srcId="{9725111F-9752-45A4-BE85-CC3B18BBE872}" destId="{A29BDDED-8217-40E4-A7D1-54C3934A7049}" srcOrd="0" destOrd="0" presId="urn:microsoft.com/office/officeart/2005/8/layout/default"/>
    <dgm:cxn modelId="{147970A1-E7F3-4486-BD16-D51534C8CDCE}" type="presOf" srcId="{D6454B52-E4A1-43DD-BD73-109C384AAD9E}" destId="{90F055C5-B7D2-418E-A523-A86DC56A357D}" srcOrd="0" destOrd="0" presId="urn:microsoft.com/office/officeart/2005/8/layout/default"/>
    <dgm:cxn modelId="{73983EB8-7050-4BE4-BE87-EECA98FFCF66}" srcId="{E4BF2C4B-9AD4-4F47-B387-1AC45BDACC35}" destId="{88E7E310-284B-4CEE-9141-016A4F244664}" srcOrd="3" destOrd="0" parTransId="{E3C8137A-7F29-45A6-A09E-22FC2B490817}" sibTransId="{AFF7E88F-43D8-493F-8DE1-C9E54C527013}"/>
    <dgm:cxn modelId="{F6F40BB9-B509-400B-8551-C7412DB76ABD}" type="presOf" srcId="{80B2755E-3167-49A9-B572-FC075C22895B}" destId="{2A04F58C-D2C0-4210-97DD-A08ABD10AF1F}" srcOrd="0" destOrd="0" presId="urn:microsoft.com/office/officeart/2005/8/layout/default"/>
    <dgm:cxn modelId="{F9D803C9-7081-426F-9B4E-0E12EFB068C5}" type="presOf" srcId="{F10CE960-4CC5-4B72-8366-D3D6A71266C6}" destId="{8EE05A0C-8F81-449C-98B0-2EB25D17D972}" srcOrd="0" destOrd="0" presId="urn:microsoft.com/office/officeart/2005/8/layout/default"/>
    <dgm:cxn modelId="{900256D6-F1F2-4ED3-BD5B-65274B39E4E9}" srcId="{E4BF2C4B-9AD4-4F47-B387-1AC45BDACC35}" destId="{25537F63-9164-492F-AB07-B6A1A099B438}" srcOrd="1" destOrd="0" parTransId="{C1B18BC8-D938-4F69-AA53-126D09BC8B6C}" sibTransId="{DC609AC0-6DA9-4C9F-B7E3-CDC565FAB1BC}"/>
    <dgm:cxn modelId="{3B21C2E7-C5D7-4FE4-8088-20127D50C95A}" srcId="{E4BF2C4B-9AD4-4F47-B387-1AC45BDACC35}" destId="{F10CE960-4CC5-4B72-8366-D3D6A71266C6}" srcOrd="5" destOrd="0" parTransId="{3AA0B932-0666-43F1-9BE1-8899E5B717AD}" sibTransId="{DFD8225A-B922-4578-8C13-B9691D731CE4}"/>
    <dgm:cxn modelId="{8F4785FC-3BFB-4574-980A-92ABF40A0FA9}" type="presOf" srcId="{AC8E9FF0-5E20-4C34-A5E2-9F8E322F2269}" destId="{DF0349FA-75FA-4D69-B0F6-6BBC9ED165E0}" srcOrd="0" destOrd="0" presId="urn:microsoft.com/office/officeart/2005/8/layout/default"/>
    <dgm:cxn modelId="{368ED0FE-FB59-43DE-93F2-74AA338D0FC1}" srcId="{E4BF2C4B-9AD4-4F47-B387-1AC45BDACC35}" destId="{9725111F-9752-45A4-BE85-CC3B18BBE872}" srcOrd="2" destOrd="0" parTransId="{23B35B52-52CA-474C-934E-62D1DE1FD589}" sibTransId="{48E236A3-E926-4CF6-B839-A586CF81D385}"/>
    <dgm:cxn modelId="{025B51B0-10C9-4F2A-9BC6-35DDF8640423}" type="presParOf" srcId="{5556E91B-9288-4238-B237-F940851B7AC5}" destId="{2A04F58C-D2C0-4210-97DD-A08ABD10AF1F}" srcOrd="0" destOrd="0" presId="urn:microsoft.com/office/officeart/2005/8/layout/default"/>
    <dgm:cxn modelId="{66719B95-1562-4B4B-B1CC-6C62B7386E38}" type="presParOf" srcId="{5556E91B-9288-4238-B237-F940851B7AC5}" destId="{01AFBD72-C6B0-4AD9-BFFD-ADE6AC5B123C}" srcOrd="1" destOrd="0" presId="urn:microsoft.com/office/officeart/2005/8/layout/default"/>
    <dgm:cxn modelId="{5709782F-E884-44D0-9027-52AD15A071B6}" type="presParOf" srcId="{5556E91B-9288-4238-B237-F940851B7AC5}" destId="{D88DD080-3F1B-44D8-B399-24D15B8F99C4}" srcOrd="2" destOrd="0" presId="urn:microsoft.com/office/officeart/2005/8/layout/default"/>
    <dgm:cxn modelId="{C166FF61-EF94-47D3-A1A6-C7939749C2F3}" type="presParOf" srcId="{5556E91B-9288-4238-B237-F940851B7AC5}" destId="{838479E4-3F9C-4F4A-96E6-F265AC071ABC}" srcOrd="3" destOrd="0" presId="urn:microsoft.com/office/officeart/2005/8/layout/default"/>
    <dgm:cxn modelId="{CC932BBD-3BFF-490E-9B6A-23BC14FA84A5}" type="presParOf" srcId="{5556E91B-9288-4238-B237-F940851B7AC5}" destId="{A29BDDED-8217-40E4-A7D1-54C3934A7049}" srcOrd="4" destOrd="0" presId="urn:microsoft.com/office/officeart/2005/8/layout/default"/>
    <dgm:cxn modelId="{9EF48138-7C2D-47D0-9A60-955F930F1A07}" type="presParOf" srcId="{5556E91B-9288-4238-B237-F940851B7AC5}" destId="{769A9B72-DEB8-46C8-8CCB-970B5576ED16}" srcOrd="5" destOrd="0" presId="urn:microsoft.com/office/officeart/2005/8/layout/default"/>
    <dgm:cxn modelId="{F464CD27-8C64-45E8-8F42-AAC9E021B4ED}" type="presParOf" srcId="{5556E91B-9288-4238-B237-F940851B7AC5}" destId="{71A084D4-A635-4871-9E06-6FE190FC2947}" srcOrd="6" destOrd="0" presId="urn:microsoft.com/office/officeart/2005/8/layout/default"/>
    <dgm:cxn modelId="{0DECD5CC-42F3-42C4-91AE-B6E74791CEA5}" type="presParOf" srcId="{5556E91B-9288-4238-B237-F940851B7AC5}" destId="{2E2AFAF1-A2A1-4B24-B9A7-3A178784EFBF}" srcOrd="7" destOrd="0" presId="urn:microsoft.com/office/officeart/2005/8/layout/default"/>
    <dgm:cxn modelId="{51E9E16B-73D0-4D69-AF61-8A122A1761BF}" type="presParOf" srcId="{5556E91B-9288-4238-B237-F940851B7AC5}" destId="{44CC2C94-714A-44EE-81B4-B0DC5575C628}" srcOrd="8" destOrd="0" presId="urn:microsoft.com/office/officeart/2005/8/layout/default"/>
    <dgm:cxn modelId="{00D2753D-07D4-4361-87C8-70EC6E38E238}" type="presParOf" srcId="{5556E91B-9288-4238-B237-F940851B7AC5}" destId="{8596B3C0-16EB-4B12-B7F4-2F5852DCF498}" srcOrd="9" destOrd="0" presId="urn:microsoft.com/office/officeart/2005/8/layout/default"/>
    <dgm:cxn modelId="{94DD1495-CF48-4C20-BACC-6A0959BC942C}" type="presParOf" srcId="{5556E91B-9288-4238-B237-F940851B7AC5}" destId="{8EE05A0C-8F81-449C-98B0-2EB25D17D972}" srcOrd="10" destOrd="0" presId="urn:microsoft.com/office/officeart/2005/8/layout/default"/>
    <dgm:cxn modelId="{C3C12FA9-3306-4F68-8755-DCFD03100B93}" type="presParOf" srcId="{5556E91B-9288-4238-B237-F940851B7AC5}" destId="{68550EC9-7103-48AF-AECE-ED8442B5CDB9}" srcOrd="11" destOrd="0" presId="urn:microsoft.com/office/officeart/2005/8/layout/default"/>
    <dgm:cxn modelId="{E6531A26-AF6F-47E8-ABDB-35F9A6435495}" type="presParOf" srcId="{5556E91B-9288-4238-B237-F940851B7AC5}" destId="{90F055C5-B7D2-418E-A523-A86DC56A357D}" srcOrd="12" destOrd="0" presId="urn:microsoft.com/office/officeart/2005/8/layout/default"/>
    <dgm:cxn modelId="{4668165A-A0A0-417E-A309-E10A33676A10}" type="presParOf" srcId="{5556E91B-9288-4238-B237-F940851B7AC5}" destId="{208FE0A2-F745-4C09-A158-DBD51FEBAC21}" srcOrd="13" destOrd="0" presId="urn:microsoft.com/office/officeart/2005/8/layout/default"/>
    <dgm:cxn modelId="{E917855F-67F5-4500-9767-B47D7415736D}" type="presParOf" srcId="{5556E91B-9288-4238-B237-F940851B7AC5}" destId="{DF0349FA-75FA-4D69-B0F6-6BBC9ED165E0}"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088804C4-B8E7-498E-9E98-EF1AB4234C23}">
      <dgm:prSet phldrT="[Text]" phldr="0"/>
      <dgm:spPr/>
      <dgm:t>
        <a:bodyPr/>
        <a:lstStyle/>
        <a:p>
          <a:pPr rtl="0"/>
          <a:r>
            <a:rPr lang="en-US" b="1">
              <a:solidFill>
                <a:schemeClr val="accent1">
                  <a:lumMod val="60000"/>
                  <a:lumOff val="40000"/>
                </a:schemeClr>
              </a:solidFill>
              <a:latin typeface="Century Gothic"/>
            </a:rPr>
            <a:t>There are</a:t>
          </a:r>
          <a:r>
            <a:rPr lang="en-US" b="1">
              <a:solidFill>
                <a:schemeClr val="bg1"/>
              </a:solidFill>
              <a:latin typeface="Century Gothic"/>
            </a:rPr>
            <a:t> 40</a:t>
          </a:r>
          <a:r>
            <a:rPr lang="en-US" b="1" i="0" u="none" strike="noStrike" cap="none" baseline="0" noProof="0">
              <a:solidFill>
                <a:schemeClr val="bg1"/>
              </a:solidFill>
              <a:latin typeface="Century Gothic"/>
            </a:rPr>
            <a:t> students studying in the library.</a:t>
          </a:r>
          <a:endParaRPr lang="en-US" b="1" i="0" u="none" strike="noStrike" cap="none" baseline="0" noProof="0" dirty="0">
            <a:solidFill>
              <a:schemeClr val="bg1"/>
            </a:solidFill>
            <a:latin typeface="Century Gothic"/>
          </a:endParaRPr>
        </a:p>
      </dgm:t>
    </dgm:pt>
    <dgm:pt modelId="{A514EB28-AF86-45DA-8215-E9AD36E32776}" type="parTrans" cxnId="{DDF16321-ED7C-48C0-BC36-049C2B5E7069}">
      <dgm:prSet/>
      <dgm:spPr/>
    </dgm:pt>
    <dgm:pt modelId="{54BEE456-ACC7-4CD4-B944-DE64B2F6B377}" type="sibTrans" cxnId="{DDF16321-ED7C-48C0-BC36-049C2B5E7069}">
      <dgm:prSet/>
      <dgm:spPr/>
      <dgm:t>
        <a:bodyPr/>
        <a:lstStyle/>
        <a:p>
          <a:endParaRPr lang="en-US"/>
        </a:p>
      </dgm:t>
    </dgm:pt>
    <dgm:pt modelId="{46152832-4282-462B-9E30-B38D8D284EA2}">
      <dgm:prSet phldrT="[Text]" phldr="0"/>
      <dgm:spPr/>
      <dgm:t>
        <a:bodyPr/>
        <a:lstStyle/>
        <a:p>
          <a:pPr rtl="0"/>
          <a:r>
            <a:rPr lang="en-US" b="1" dirty="0">
              <a:solidFill>
                <a:schemeClr val="bg1"/>
              </a:solidFill>
              <a:latin typeface="Century Gothic"/>
            </a:rPr>
            <a:t>40 students </a:t>
          </a:r>
          <a:r>
            <a:rPr lang="en-US" b="1" dirty="0">
              <a:solidFill>
                <a:schemeClr val="accent1">
                  <a:lumMod val="60000"/>
                  <a:lumOff val="40000"/>
                </a:schemeClr>
              </a:solidFill>
              <a:latin typeface="Century Gothic"/>
            </a:rPr>
            <a:t>are studying </a:t>
          </a:r>
          <a:r>
            <a:rPr lang="en-US" b="1" dirty="0">
              <a:solidFill>
                <a:schemeClr val="bg1"/>
              </a:solidFill>
              <a:latin typeface="Century Gothic"/>
            </a:rPr>
            <a:t>in the library.</a:t>
          </a:r>
          <a:endParaRPr lang="en-US" b="1" dirty="0">
            <a:solidFill>
              <a:schemeClr val="bg1"/>
            </a:solidFill>
          </a:endParaRPr>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B31957E6-CD73-4D6C-A1F5-13601E3B63C1}" type="pres">
      <dgm:prSet presAssocID="{F938580C-164A-48B6-8CCA-1E1276484F6F}" presName="Name0" presStyleCnt="0">
        <dgm:presLayoutVars>
          <dgm:dir/>
          <dgm:resizeHandles val="exact"/>
        </dgm:presLayoutVars>
      </dgm:prSet>
      <dgm:spPr/>
    </dgm:pt>
    <dgm:pt modelId="{EFAAFBDF-1A31-408F-82D1-7E52E62DF903}" type="pres">
      <dgm:prSet presAssocID="{088804C4-B8E7-498E-9E98-EF1AB4234C23}" presName="node" presStyleLbl="node1" presStyleIdx="0" presStyleCnt="2">
        <dgm:presLayoutVars>
          <dgm:bulletEnabled val="1"/>
        </dgm:presLayoutVars>
      </dgm:prSet>
      <dgm:spPr/>
    </dgm:pt>
    <dgm:pt modelId="{744EEF26-6650-4EB0-9CBB-E138098E4BC6}" type="pres">
      <dgm:prSet presAssocID="{54BEE456-ACC7-4CD4-B944-DE64B2F6B377}" presName="sibTrans" presStyleLbl="sibTrans2D1" presStyleIdx="0" presStyleCnt="1"/>
      <dgm:spPr/>
    </dgm:pt>
    <dgm:pt modelId="{EBF39866-C4EE-4E38-BE24-0CD401A484F2}" type="pres">
      <dgm:prSet presAssocID="{54BEE456-ACC7-4CD4-B944-DE64B2F6B377}" presName="connectorText" presStyleLbl="sibTrans2D1" presStyleIdx="0" presStyleCnt="1"/>
      <dgm:spPr/>
    </dgm:pt>
    <dgm:pt modelId="{6F68E6A7-495A-484A-ADE0-E63C90DECBDD}" type="pres">
      <dgm:prSet presAssocID="{46152832-4282-462B-9E30-B38D8D284EA2}" presName="node" presStyleLbl="node1" presStyleIdx="1" presStyleCnt="2">
        <dgm:presLayoutVars>
          <dgm:bulletEnabled val="1"/>
        </dgm:presLayoutVars>
      </dgm:prSet>
      <dgm:spPr/>
    </dgm:pt>
  </dgm:ptLst>
  <dgm:cxnLst>
    <dgm:cxn modelId="{DDF16321-ED7C-48C0-BC36-049C2B5E7069}" srcId="{F938580C-164A-48B6-8CCA-1E1276484F6F}" destId="{088804C4-B8E7-498E-9E98-EF1AB4234C23}" srcOrd="0" destOrd="0" parTransId="{A514EB28-AF86-45DA-8215-E9AD36E32776}" sibTransId="{54BEE456-ACC7-4CD4-B944-DE64B2F6B377}"/>
    <dgm:cxn modelId="{154C455B-597E-46F0-9FCD-DAB54DA1207D}" type="presOf" srcId="{54BEE456-ACC7-4CD4-B944-DE64B2F6B377}" destId="{EBF39866-C4EE-4E38-BE24-0CD401A484F2}" srcOrd="1" destOrd="0" presId="urn:microsoft.com/office/officeart/2005/8/layout/process1"/>
    <dgm:cxn modelId="{F5F8E075-6431-482E-9197-C02C90F6483A}" type="presOf" srcId="{46152832-4282-462B-9E30-B38D8D284EA2}" destId="{6F68E6A7-495A-484A-ADE0-E63C90DECBDD}" srcOrd="0" destOrd="0" presId="urn:microsoft.com/office/officeart/2005/8/layout/process1"/>
    <dgm:cxn modelId="{032CDD7D-06DA-48BE-83A2-48464589D50A}" type="presOf" srcId="{088804C4-B8E7-498E-9E98-EF1AB4234C23}" destId="{EFAAFBDF-1A31-408F-82D1-7E52E62DF903}" srcOrd="0" destOrd="0" presId="urn:microsoft.com/office/officeart/2005/8/layout/process1"/>
    <dgm:cxn modelId="{70516596-C2AF-4D28-B355-B2C461F96021}" type="presOf" srcId="{54BEE456-ACC7-4CD4-B944-DE64B2F6B377}" destId="{744EEF26-6650-4EB0-9CBB-E138098E4BC6}"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1" destOrd="0" parTransId="{926F1036-4CDD-4D13-8118-508CD4D1F049}" sibTransId="{2888BEB2-1BEE-4D9E-9EC2-883014FEAF4B}"/>
    <dgm:cxn modelId="{20F99A5A-4B9D-4FF7-BD71-58999F8AC932}" type="presParOf" srcId="{B31957E6-CD73-4D6C-A1F5-13601E3B63C1}" destId="{EFAAFBDF-1A31-408F-82D1-7E52E62DF903}" srcOrd="0" destOrd="0" presId="urn:microsoft.com/office/officeart/2005/8/layout/process1"/>
    <dgm:cxn modelId="{DDA250CB-AF47-4DA5-8991-EBD08208FF49}" type="presParOf" srcId="{B31957E6-CD73-4D6C-A1F5-13601E3B63C1}" destId="{744EEF26-6650-4EB0-9CBB-E138098E4BC6}" srcOrd="1" destOrd="0" presId="urn:microsoft.com/office/officeart/2005/8/layout/process1"/>
    <dgm:cxn modelId="{AA288D56-C67B-4CD5-931F-CF261C237EDD}" type="presParOf" srcId="{744EEF26-6650-4EB0-9CBB-E138098E4BC6}" destId="{EBF39866-C4EE-4E38-BE24-0CD401A484F2}" srcOrd="0" destOrd="0" presId="urn:microsoft.com/office/officeart/2005/8/layout/process1"/>
    <dgm:cxn modelId="{004FF6E7-A4AF-4BE2-8A37-0ACA702B1979}" type="presParOf" srcId="{B31957E6-CD73-4D6C-A1F5-13601E3B63C1}" destId="{6F68E6A7-495A-484A-ADE0-E63C90DECBDD}"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BF2C4B-9AD4-4F47-B387-1AC45BDACC35}"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80B2755E-3167-49A9-B572-FC075C22895B}">
      <dgm:prSet phldr="0"/>
      <dgm:spPr/>
      <dgm:t>
        <a:bodyPr/>
        <a:lstStyle/>
        <a:p>
          <a:pPr rtl="0"/>
          <a:r>
            <a:rPr lang="en-US" b="1" dirty="0">
              <a:latin typeface="Century Gothic"/>
            </a:rPr>
            <a:t>LIMIT QUALIFIERS</a:t>
          </a:r>
          <a:endParaRPr lang="en-US" b="0" dirty="0">
            <a:latin typeface="Century Gothic"/>
          </a:endParaRPr>
        </a:p>
      </dgm:t>
    </dgm:pt>
    <dgm:pt modelId="{F489F8A8-D22A-4D87-84EB-2406163B57D3}" type="parTrans" cxnId="{8F40D840-22B4-449D-A90A-A072058DA05D}">
      <dgm:prSet/>
      <dgm:spPr/>
    </dgm:pt>
    <dgm:pt modelId="{130F567A-1246-4245-B5D7-6A54B841D58F}" type="sibTrans" cxnId="{8F40D840-22B4-449D-A90A-A072058DA05D}">
      <dgm:prSet/>
      <dgm:spPr/>
    </dgm:pt>
    <dgm:pt modelId="{DF290EE9-4DC2-4D0A-AD93-41BD05D3A6FB}">
      <dgm:prSet phldr="0"/>
      <dgm:spPr/>
      <dgm:t>
        <a:bodyPr/>
        <a:lstStyle/>
        <a:p>
          <a:endParaRPr lang="en-US" b="1" dirty="0"/>
        </a:p>
      </dgm:t>
    </dgm:pt>
    <dgm:pt modelId="{1C22BD1D-3A94-4099-8E82-13F93BC0AAF5}" type="parTrans" cxnId="{537817FC-FD12-4D78-8CA9-075E87E43A64}">
      <dgm:prSet/>
      <dgm:spPr/>
    </dgm:pt>
    <dgm:pt modelId="{542254EE-2D1C-4370-A4A7-2CBC9B0DC8A5}" type="sibTrans" cxnId="{537817FC-FD12-4D78-8CA9-075E87E43A64}">
      <dgm:prSet/>
      <dgm:spPr/>
    </dgm:pt>
    <dgm:pt modelId="{BC3D0121-FBC5-4C0B-8170-B5BA344E51C9}">
      <dgm:prSet phldr="0"/>
      <dgm:spPr/>
      <dgm:t>
        <a:bodyPr/>
        <a:lstStyle/>
        <a:p>
          <a:pPr rtl="0"/>
          <a:endParaRPr lang="en-US" b="1" dirty="0">
            <a:latin typeface="Century Gothic"/>
          </a:endParaRPr>
        </a:p>
      </dgm:t>
    </dgm:pt>
    <dgm:pt modelId="{A8A185BF-44C8-4882-ACF4-C44FD7EF89CF}" type="parTrans" cxnId="{CA51EC11-111C-4A40-9E9F-25259BC10810}">
      <dgm:prSet/>
      <dgm:spPr/>
    </dgm:pt>
    <dgm:pt modelId="{2B43C72D-EEAC-4E5E-B50F-724E603A3CD0}" type="sibTrans" cxnId="{CA51EC11-111C-4A40-9E9F-25259BC10810}">
      <dgm:prSet/>
      <dgm:spPr/>
    </dgm:pt>
    <dgm:pt modelId="{B17A63FF-17BC-413B-818A-BE9E2F821C57}">
      <dgm:prSet phldr="0"/>
      <dgm:spPr/>
      <dgm:t>
        <a:bodyPr/>
        <a:lstStyle/>
        <a:p>
          <a:endParaRPr lang="en-US" b="1" dirty="0">
            <a:latin typeface="Century Gothic"/>
          </a:endParaRPr>
        </a:p>
      </dgm:t>
    </dgm:pt>
    <dgm:pt modelId="{62727621-FAA0-48E2-8442-7CBFC5E8E329}" type="parTrans" cxnId="{F016D4FE-E9A3-44C1-8CF3-CCDFDBE4E147}">
      <dgm:prSet/>
      <dgm:spPr/>
    </dgm:pt>
    <dgm:pt modelId="{2AFB492D-CD06-4B88-9E39-0F2256809156}" type="sibTrans" cxnId="{F016D4FE-E9A3-44C1-8CF3-CCDFDBE4E147}">
      <dgm:prSet/>
      <dgm:spPr/>
    </dgm:pt>
    <dgm:pt modelId="{88E7E310-284B-4CEE-9141-016A4F244664}">
      <dgm:prSet phldr="0"/>
      <dgm:spPr/>
      <dgm:t>
        <a:bodyPr/>
        <a:lstStyle/>
        <a:p>
          <a:endParaRPr lang="en-US" b="1" dirty="0">
            <a:latin typeface="Century Gothic"/>
          </a:endParaRPr>
        </a:p>
      </dgm:t>
    </dgm:pt>
    <dgm:pt modelId="{E3C8137A-7F29-45A6-A09E-22FC2B490817}" type="parTrans" cxnId="{73983EB8-7050-4BE4-BE87-EECA98FFCF66}">
      <dgm:prSet/>
      <dgm:spPr/>
    </dgm:pt>
    <dgm:pt modelId="{AFF7E88F-43D8-493F-8DE1-C9E54C527013}" type="sibTrans" cxnId="{73983EB8-7050-4BE4-BE87-EECA98FFCF66}">
      <dgm:prSet/>
      <dgm:spPr/>
    </dgm:pt>
    <dgm:pt modelId="{9725111F-9752-45A4-BE85-CC3B18BBE872}">
      <dgm:prSet phldr="0"/>
      <dgm:spPr/>
      <dgm:t>
        <a:bodyPr/>
        <a:lstStyle/>
        <a:p>
          <a:endParaRPr lang="en-US" b="1" dirty="0">
            <a:latin typeface="Century Gothic"/>
          </a:endParaRPr>
        </a:p>
      </dgm:t>
    </dgm:pt>
    <dgm:pt modelId="{23B35B52-52CA-474C-934E-62D1DE1FD589}" type="parTrans" cxnId="{368ED0FE-FB59-43DE-93F2-74AA338D0FC1}">
      <dgm:prSet/>
      <dgm:spPr/>
    </dgm:pt>
    <dgm:pt modelId="{48E236A3-E926-4CF6-B839-A586CF81D385}" type="sibTrans" cxnId="{368ED0FE-FB59-43DE-93F2-74AA338D0FC1}">
      <dgm:prSet/>
      <dgm:spPr/>
    </dgm:pt>
    <dgm:pt modelId="{25537F63-9164-492F-AB07-B6A1A099B438}">
      <dgm:prSet phldr="0"/>
      <dgm:spPr/>
      <dgm:t>
        <a:bodyPr/>
        <a:lstStyle/>
        <a:p>
          <a:pPr rtl="0"/>
          <a:endParaRPr lang="en-US" b="1" dirty="0">
            <a:latin typeface="Century Gothic"/>
          </a:endParaRPr>
        </a:p>
      </dgm:t>
    </dgm:pt>
    <dgm:pt modelId="{C1B18BC8-D938-4F69-AA53-126D09BC8B6C}" type="parTrans" cxnId="{900256D6-F1F2-4ED3-BD5B-65274B39E4E9}">
      <dgm:prSet/>
      <dgm:spPr/>
    </dgm:pt>
    <dgm:pt modelId="{DC609AC0-6DA9-4C9F-B7E3-CDC565FAB1BC}" type="sibTrans" cxnId="{900256D6-F1F2-4ED3-BD5B-65274B39E4E9}">
      <dgm:prSet/>
      <dgm:spPr/>
    </dgm:pt>
    <dgm:pt modelId="{62C292FA-DBCE-4D97-82F9-B4B33C1A9423}">
      <dgm:prSet phldr="0"/>
      <dgm:spPr/>
      <dgm:t>
        <a:bodyPr/>
        <a:lstStyle/>
        <a:p>
          <a:endParaRPr lang="en-US" b="1" dirty="0">
            <a:latin typeface="Century Gothic"/>
          </a:endParaRPr>
        </a:p>
      </dgm:t>
    </dgm:pt>
    <dgm:pt modelId="{B7A25C63-A572-4140-87B6-C725AF4AF742}" type="parTrans" cxnId="{E4E314BE-A7CE-44DE-B24E-EC243BA54BD2}">
      <dgm:prSet/>
      <dgm:spPr/>
    </dgm:pt>
    <dgm:pt modelId="{28920BD0-FDCD-4093-8D63-B8E5DE73F8F0}" type="sibTrans" cxnId="{E4E314BE-A7CE-44DE-B24E-EC243BA54BD2}">
      <dgm:prSet/>
      <dgm:spPr/>
    </dgm:pt>
    <dgm:pt modelId="{5556E91B-9288-4238-B237-F940851B7AC5}" type="pres">
      <dgm:prSet presAssocID="{E4BF2C4B-9AD4-4F47-B387-1AC45BDACC35}" presName="diagram" presStyleCnt="0">
        <dgm:presLayoutVars>
          <dgm:dir/>
          <dgm:resizeHandles val="exact"/>
        </dgm:presLayoutVars>
      </dgm:prSet>
      <dgm:spPr/>
    </dgm:pt>
    <dgm:pt modelId="{2A04F58C-D2C0-4210-97DD-A08ABD10AF1F}" type="pres">
      <dgm:prSet presAssocID="{80B2755E-3167-49A9-B572-FC075C22895B}" presName="node" presStyleLbl="node1" presStyleIdx="0" presStyleCnt="8">
        <dgm:presLayoutVars>
          <dgm:bulletEnabled val="1"/>
        </dgm:presLayoutVars>
      </dgm:prSet>
      <dgm:spPr/>
    </dgm:pt>
    <dgm:pt modelId="{01AFBD72-C6B0-4AD9-BFFD-ADE6AC5B123C}" type="pres">
      <dgm:prSet presAssocID="{130F567A-1246-4245-B5D7-6A54B841D58F}" presName="sibTrans" presStyleCnt="0"/>
      <dgm:spPr/>
    </dgm:pt>
    <dgm:pt modelId="{D88DD080-3F1B-44D8-B399-24D15B8F99C4}" type="pres">
      <dgm:prSet presAssocID="{25537F63-9164-492F-AB07-B6A1A099B438}" presName="node" presStyleLbl="node1" presStyleIdx="1" presStyleCnt="8">
        <dgm:presLayoutVars>
          <dgm:bulletEnabled val="1"/>
        </dgm:presLayoutVars>
      </dgm:prSet>
      <dgm:spPr/>
    </dgm:pt>
    <dgm:pt modelId="{838479E4-3F9C-4F4A-96E6-F265AC071ABC}" type="pres">
      <dgm:prSet presAssocID="{DC609AC0-6DA9-4C9F-B7E3-CDC565FAB1BC}" presName="sibTrans" presStyleCnt="0"/>
      <dgm:spPr/>
    </dgm:pt>
    <dgm:pt modelId="{A29BDDED-8217-40E4-A7D1-54C3934A7049}" type="pres">
      <dgm:prSet presAssocID="{9725111F-9752-45A4-BE85-CC3B18BBE872}" presName="node" presStyleLbl="node1" presStyleIdx="2" presStyleCnt="8">
        <dgm:presLayoutVars>
          <dgm:bulletEnabled val="1"/>
        </dgm:presLayoutVars>
      </dgm:prSet>
      <dgm:spPr/>
    </dgm:pt>
    <dgm:pt modelId="{769A9B72-DEB8-46C8-8CCB-970B5576ED16}" type="pres">
      <dgm:prSet presAssocID="{48E236A3-E926-4CF6-B839-A586CF81D385}" presName="sibTrans" presStyleCnt="0"/>
      <dgm:spPr/>
    </dgm:pt>
    <dgm:pt modelId="{71A084D4-A635-4871-9E06-6FE190FC2947}" type="pres">
      <dgm:prSet presAssocID="{88E7E310-284B-4CEE-9141-016A4F244664}" presName="node" presStyleLbl="node1" presStyleIdx="3" presStyleCnt="8">
        <dgm:presLayoutVars>
          <dgm:bulletEnabled val="1"/>
        </dgm:presLayoutVars>
      </dgm:prSet>
      <dgm:spPr/>
    </dgm:pt>
    <dgm:pt modelId="{25692949-7FE7-4120-A957-50B549F09CFE}" type="pres">
      <dgm:prSet presAssocID="{AFF7E88F-43D8-493F-8DE1-C9E54C527013}" presName="sibTrans" presStyleCnt="0"/>
      <dgm:spPr/>
    </dgm:pt>
    <dgm:pt modelId="{6F2801C8-98AB-4630-BA8F-24DEB6C6BC56}" type="pres">
      <dgm:prSet presAssocID="{DF290EE9-4DC2-4D0A-AD93-41BD05D3A6FB}" presName="node" presStyleLbl="node1" presStyleIdx="4" presStyleCnt="8">
        <dgm:presLayoutVars>
          <dgm:bulletEnabled val="1"/>
        </dgm:presLayoutVars>
      </dgm:prSet>
      <dgm:spPr/>
    </dgm:pt>
    <dgm:pt modelId="{112F6437-A2E3-4632-BBAA-04290330A2FB}" type="pres">
      <dgm:prSet presAssocID="{542254EE-2D1C-4370-A4A7-2CBC9B0DC8A5}" presName="sibTrans" presStyleCnt="0"/>
      <dgm:spPr/>
    </dgm:pt>
    <dgm:pt modelId="{CAC1AB71-0E55-4969-BBA4-4E5A3D73FE62}" type="pres">
      <dgm:prSet presAssocID="{B17A63FF-17BC-413B-818A-BE9E2F821C57}" presName="node" presStyleLbl="node1" presStyleIdx="5" presStyleCnt="8">
        <dgm:presLayoutVars>
          <dgm:bulletEnabled val="1"/>
        </dgm:presLayoutVars>
      </dgm:prSet>
      <dgm:spPr/>
    </dgm:pt>
    <dgm:pt modelId="{BD4DE37C-C6C8-4E5D-9A3F-EBBBBC6B896B}" type="pres">
      <dgm:prSet presAssocID="{2AFB492D-CD06-4B88-9E39-0F2256809156}" presName="sibTrans" presStyleCnt="0"/>
      <dgm:spPr/>
    </dgm:pt>
    <dgm:pt modelId="{34BA56FA-A418-45B7-A7E4-348BC9F6DB2A}" type="pres">
      <dgm:prSet presAssocID="{BC3D0121-FBC5-4C0B-8170-B5BA344E51C9}" presName="node" presStyleLbl="node1" presStyleIdx="6" presStyleCnt="8">
        <dgm:presLayoutVars>
          <dgm:bulletEnabled val="1"/>
        </dgm:presLayoutVars>
      </dgm:prSet>
      <dgm:spPr/>
    </dgm:pt>
    <dgm:pt modelId="{E656F33B-217F-4513-8699-ECBBA194BE54}" type="pres">
      <dgm:prSet presAssocID="{2B43C72D-EEAC-4E5E-B50F-724E603A3CD0}" presName="sibTrans" presStyleCnt="0"/>
      <dgm:spPr/>
    </dgm:pt>
    <dgm:pt modelId="{D3275FA3-1C94-4D80-B2FF-DF444F044CD8}" type="pres">
      <dgm:prSet presAssocID="{62C292FA-DBCE-4D97-82F9-B4B33C1A9423}" presName="node" presStyleLbl="node1" presStyleIdx="7" presStyleCnt="8">
        <dgm:presLayoutVars>
          <dgm:bulletEnabled val="1"/>
        </dgm:presLayoutVars>
      </dgm:prSet>
      <dgm:spPr/>
    </dgm:pt>
  </dgm:ptLst>
  <dgm:cxnLst>
    <dgm:cxn modelId="{CA51EC11-111C-4A40-9E9F-25259BC10810}" srcId="{E4BF2C4B-9AD4-4F47-B387-1AC45BDACC35}" destId="{BC3D0121-FBC5-4C0B-8170-B5BA344E51C9}" srcOrd="6" destOrd="0" parTransId="{A8A185BF-44C8-4882-ACF4-C44FD7EF89CF}" sibTransId="{2B43C72D-EEAC-4E5E-B50F-724E603A3CD0}"/>
    <dgm:cxn modelId="{04A99B31-E8CB-40A6-9180-EB65D6B0CEB1}" type="presOf" srcId="{DF290EE9-4DC2-4D0A-AD93-41BD05D3A6FB}" destId="{6F2801C8-98AB-4630-BA8F-24DEB6C6BC56}" srcOrd="0" destOrd="0" presId="urn:microsoft.com/office/officeart/2005/8/layout/default"/>
    <dgm:cxn modelId="{F102B532-F02C-45D1-8805-D329FDCE1EA4}" type="presOf" srcId="{E4BF2C4B-9AD4-4F47-B387-1AC45BDACC35}" destId="{5556E91B-9288-4238-B237-F940851B7AC5}" srcOrd="0" destOrd="0" presId="urn:microsoft.com/office/officeart/2005/8/layout/default"/>
    <dgm:cxn modelId="{8F40D840-22B4-449D-A90A-A072058DA05D}" srcId="{E4BF2C4B-9AD4-4F47-B387-1AC45BDACC35}" destId="{80B2755E-3167-49A9-B572-FC075C22895B}" srcOrd="0" destOrd="0" parTransId="{F489F8A8-D22A-4D87-84EB-2406163B57D3}" sibTransId="{130F567A-1246-4245-B5D7-6A54B841D58F}"/>
    <dgm:cxn modelId="{B4B3EC7B-FF23-46B1-A504-E33F152206B4}" type="presOf" srcId="{BC3D0121-FBC5-4C0B-8170-B5BA344E51C9}" destId="{34BA56FA-A418-45B7-A7E4-348BC9F6DB2A}" srcOrd="0" destOrd="0" presId="urn:microsoft.com/office/officeart/2005/8/layout/default"/>
    <dgm:cxn modelId="{0CEE647E-058B-4A9E-922D-4D58FA394D11}" type="presOf" srcId="{9725111F-9752-45A4-BE85-CC3B18BBE872}" destId="{A29BDDED-8217-40E4-A7D1-54C3934A7049}" srcOrd="0" destOrd="0" presId="urn:microsoft.com/office/officeart/2005/8/layout/default"/>
    <dgm:cxn modelId="{73983EB8-7050-4BE4-BE87-EECA98FFCF66}" srcId="{E4BF2C4B-9AD4-4F47-B387-1AC45BDACC35}" destId="{88E7E310-284B-4CEE-9141-016A4F244664}" srcOrd="3" destOrd="0" parTransId="{E3C8137A-7F29-45A6-A09E-22FC2B490817}" sibTransId="{AFF7E88F-43D8-493F-8DE1-C9E54C527013}"/>
    <dgm:cxn modelId="{E4E314BE-A7CE-44DE-B24E-EC243BA54BD2}" srcId="{E4BF2C4B-9AD4-4F47-B387-1AC45BDACC35}" destId="{62C292FA-DBCE-4D97-82F9-B4B33C1A9423}" srcOrd="7" destOrd="0" parTransId="{B7A25C63-A572-4140-87B6-C725AF4AF742}" sibTransId="{28920BD0-FDCD-4093-8D63-B8E5DE73F8F0}"/>
    <dgm:cxn modelId="{02B1A8BF-9FAF-40D7-A484-804383B7554A}" type="presOf" srcId="{88E7E310-284B-4CEE-9141-016A4F244664}" destId="{71A084D4-A635-4871-9E06-6FE190FC2947}" srcOrd="0" destOrd="0" presId="urn:microsoft.com/office/officeart/2005/8/layout/default"/>
    <dgm:cxn modelId="{4F65D0C2-DF02-4D32-8B6F-1FF3B6D82B4D}" type="presOf" srcId="{B17A63FF-17BC-413B-818A-BE9E2F821C57}" destId="{CAC1AB71-0E55-4969-BBA4-4E5A3D73FE62}" srcOrd="0" destOrd="0" presId="urn:microsoft.com/office/officeart/2005/8/layout/default"/>
    <dgm:cxn modelId="{CEEAC1C7-492C-47EB-B40B-3AE29CA48633}" type="presOf" srcId="{62C292FA-DBCE-4D97-82F9-B4B33C1A9423}" destId="{D3275FA3-1C94-4D80-B2FF-DF444F044CD8}" srcOrd="0" destOrd="0" presId="urn:microsoft.com/office/officeart/2005/8/layout/default"/>
    <dgm:cxn modelId="{D786FCC9-AE3C-47B8-84C6-CF239CD9F09A}" type="presOf" srcId="{25537F63-9164-492F-AB07-B6A1A099B438}" destId="{D88DD080-3F1B-44D8-B399-24D15B8F99C4}" srcOrd="0" destOrd="0" presId="urn:microsoft.com/office/officeart/2005/8/layout/default"/>
    <dgm:cxn modelId="{8F85B2CD-1970-4DF7-BF55-EA428F216EC0}" type="presOf" srcId="{80B2755E-3167-49A9-B572-FC075C22895B}" destId="{2A04F58C-D2C0-4210-97DD-A08ABD10AF1F}" srcOrd="0" destOrd="0" presId="urn:microsoft.com/office/officeart/2005/8/layout/default"/>
    <dgm:cxn modelId="{900256D6-F1F2-4ED3-BD5B-65274B39E4E9}" srcId="{E4BF2C4B-9AD4-4F47-B387-1AC45BDACC35}" destId="{25537F63-9164-492F-AB07-B6A1A099B438}" srcOrd="1" destOrd="0" parTransId="{C1B18BC8-D938-4F69-AA53-126D09BC8B6C}" sibTransId="{DC609AC0-6DA9-4C9F-B7E3-CDC565FAB1BC}"/>
    <dgm:cxn modelId="{537817FC-FD12-4D78-8CA9-075E87E43A64}" srcId="{E4BF2C4B-9AD4-4F47-B387-1AC45BDACC35}" destId="{DF290EE9-4DC2-4D0A-AD93-41BD05D3A6FB}" srcOrd="4" destOrd="0" parTransId="{1C22BD1D-3A94-4099-8E82-13F93BC0AAF5}" sibTransId="{542254EE-2D1C-4370-A4A7-2CBC9B0DC8A5}"/>
    <dgm:cxn modelId="{368ED0FE-FB59-43DE-93F2-74AA338D0FC1}" srcId="{E4BF2C4B-9AD4-4F47-B387-1AC45BDACC35}" destId="{9725111F-9752-45A4-BE85-CC3B18BBE872}" srcOrd="2" destOrd="0" parTransId="{23B35B52-52CA-474C-934E-62D1DE1FD589}" sibTransId="{48E236A3-E926-4CF6-B839-A586CF81D385}"/>
    <dgm:cxn modelId="{F016D4FE-E9A3-44C1-8CF3-CCDFDBE4E147}" srcId="{E4BF2C4B-9AD4-4F47-B387-1AC45BDACC35}" destId="{B17A63FF-17BC-413B-818A-BE9E2F821C57}" srcOrd="5" destOrd="0" parTransId="{62727621-FAA0-48E2-8442-7CBFC5E8E329}" sibTransId="{2AFB492D-CD06-4B88-9E39-0F2256809156}"/>
    <dgm:cxn modelId="{AF1FC4FB-5930-47C5-8D15-4EF6A1D7C101}" type="presParOf" srcId="{5556E91B-9288-4238-B237-F940851B7AC5}" destId="{2A04F58C-D2C0-4210-97DD-A08ABD10AF1F}" srcOrd="0" destOrd="0" presId="urn:microsoft.com/office/officeart/2005/8/layout/default"/>
    <dgm:cxn modelId="{FDEBF3B1-BAC8-41DC-8D04-C0261FC0C85E}" type="presParOf" srcId="{5556E91B-9288-4238-B237-F940851B7AC5}" destId="{01AFBD72-C6B0-4AD9-BFFD-ADE6AC5B123C}" srcOrd="1" destOrd="0" presId="urn:microsoft.com/office/officeart/2005/8/layout/default"/>
    <dgm:cxn modelId="{F75A0D72-E3D7-4764-A393-A7F367528519}" type="presParOf" srcId="{5556E91B-9288-4238-B237-F940851B7AC5}" destId="{D88DD080-3F1B-44D8-B399-24D15B8F99C4}" srcOrd="2" destOrd="0" presId="urn:microsoft.com/office/officeart/2005/8/layout/default"/>
    <dgm:cxn modelId="{9B94C244-727F-4091-8D55-8DBAE69CF1DF}" type="presParOf" srcId="{5556E91B-9288-4238-B237-F940851B7AC5}" destId="{838479E4-3F9C-4F4A-96E6-F265AC071ABC}" srcOrd="3" destOrd="0" presId="urn:microsoft.com/office/officeart/2005/8/layout/default"/>
    <dgm:cxn modelId="{818D4B7E-CA57-4D1E-BE9B-F1192B569C74}" type="presParOf" srcId="{5556E91B-9288-4238-B237-F940851B7AC5}" destId="{A29BDDED-8217-40E4-A7D1-54C3934A7049}" srcOrd="4" destOrd="0" presId="urn:microsoft.com/office/officeart/2005/8/layout/default"/>
    <dgm:cxn modelId="{7FFFA27E-F1A5-4A64-8454-2306510FF92C}" type="presParOf" srcId="{5556E91B-9288-4238-B237-F940851B7AC5}" destId="{769A9B72-DEB8-46C8-8CCB-970B5576ED16}" srcOrd="5" destOrd="0" presId="urn:microsoft.com/office/officeart/2005/8/layout/default"/>
    <dgm:cxn modelId="{832B5CB2-5A53-41EA-AE41-A23C8391F3E4}" type="presParOf" srcId="{5556E91B-9288-4238-B237-F940851B7AC5}" destId="{71A084D4-A635-4871-9E06-6FE190FC2947}" srcOrd="6" destOrd="0" presId="urn:microsoft.com/office/officeart/2005/8/layout/default"/>
    <dgm:cxn modelId="{97819EEE-7B94-4F4B-B588-D22E33088B04}" type="presParOf" srcId="{5556E91B-9288-4238-B237-F940851B7AC5}" destId="{25692949-7FE7-4120-A957-50B549F09CFE}" srcOrd="7" destOrd="0" presId="urn:microsoft.com/office/officeart/2005/8/layout/default"/>
    <dgm:cxn modelId="{0945202A-B9F4-47F5-9D1D-C8B3F25914D2}" type="presParOf" srcId="{5556E91B-9288-4238-B237-F940851B7AC5}" destId="{6F2801C8-98AB-4630-BA8F-24DEB6C6BC56}" srcOrd="8" destOrd="0" presId="urn:microsoft.com/office/officeart/2005/8/layout/default"/>
    <dgm:cxn modelId="{ED6D56B8-A786-4088-85E0-482BD274C41B}" type="presParOf" srcId="{5556E91B-9288-4238-B237-F940851B7AC5}" destId="{112F6437-A2E3-4632-BBAA-04290330A2FB}" srcOrd="9" destOrd="0" presId="urn:microsoft.com/office/officeart/2005/8/layout/default"/>
    <dgm:cxn modelId="{3EDD014F-C195-4A57-BAB3-86C05D865297}" type="presParOf" srcId="{5556E91B-9288-4238-B237-F940851B7AC5}" destId="{CAC1AB71-0E55-4969-BBA4-4E5A3D73FE62}" srcOrd="10" destOrd="0" presId="urn:microsoft.com/office/officeart/2005/8/layout/default"/>
    <dgm:cxn modelId="{F61DC72D-6A21-4913-AE9B-570BA2900609}" type="presParOf" srcId="{5556E91B-9288-4238-B237-F940851B7AC5}" destId="{BD4DE37C-C6C8-4E5D-9A3F-EBBBBC6B896B}" srcOrd="11" destOrd="0" presId="urn:microsoft.com/office/officeart/2005/8/layout/default"/>
    <dgm:cxn modelId="{62AF85C2-A830-4248-A4DF-953FBDEE47FD}" type="presParOf" srcId="{5556E91B-9288-4238-B237-F940851B7AC5}" destId="{34BA56FA-A418-45B7-A7E4-348BC9F6DB2A}" srcOrd="12" destOrd="0" presId="urn:microsoft.com/office/officeart/2005/8/layout/default"/>
    <dgm:cxn modelId="{7A9FCEBB-C6CC-4553-AEF8-9F2AF6C21168}" type="presParOf" srcId="{5556E91B-9288-4238-B237-F940851B7AC5}" destId="{E656F33B-217F-4513-8699-ECBBA194BE54}" srcOrd="13" destOrd="0" presId="urn:microsoft.com/office/officeart/2005/8/layout/default"/>
    <dgm:cxn modelId="{397171E6-4C3F-4154-9D8B-0EE70B65393A}" type="presParOf" srcId="{5556E91B-9288-4238-B237-F940851B7AC5}" destId="{D3275FA3-1C94-4D80-B2FF-DF444F044CD8}"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46152832-4282-462B-9E30-B38D8D284EA2}">
      <dgm:prSet phldrT="[Text]" phldr="0"/>
      <dgm:spPr/>
      <dgm:t>
        <a:bodyPr/>
        <a:lstStyle/>
        <a:p>
          <a:pPr rtl="0"/>
          <a:r>
            <a:rPr lang="en-US" b="1">
              <a:solidFill>
                <a:schemeClr val="accent1">
                  <a:lumMod val="60000"/>
                  <a:lumOff val="40000"/>
                </a:schemeClr>
              </a:solidFill>
              <a:latin typeface="Century Gothic"/>
            </a:rPr>
            <a:t>It</a:t>
          </a:r>
          <a:r>
            <a:rPr lang="en-US" b="1" dirty="0">
              <a:solidFill>
                <a:schemeClr val="accent1">
                  <a:lumMod val="60000"/>
                  <a:lumOff val="40000"/>
                </a:schemeClr>
              </a:solidFill>
              <a:latin typeface="Century Gothic"/>
            </a:rPr>
            <a:t> is</a:t>
          </a:r>
          <a:r>
            <a:rPr lang="en-US" b="1" dirty="0">
              <a:solidFill>
                <a:schemeClr val="bg1"/>
              </a:solidFill>
              <a:latin typeface="Century Gothic"/>
            </a:rPr>
            <a:t> vital that you</a:t>
          </a:r>
          <a:r>
            <a:rPr lang="en-US" b="1" i="0" u="none" strike="noStrike" cap="none" baseline="0" noProof="0" dirty="0">
              <a:solidFill>
                <a:schemeClr val="bg1"/>
              </a:solidFill>
              <a:latin typeface="Century Gothic"/>
            </a:rPr>
            <a:t> phone the office immediately.</a:t>
          </a:r>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C18C19DB-B35C-4C19-8FFF-9BA365A4AACC}">
      <dgm:prSet phldr="0"/>
      <dgm:spPr/>
      <dgm:t>
        <a:bodyPr/>
        <a:lstStyle/>
        <a:p>
          <a:pPr rtl="0"/>
          <a:r>
            <a:rPr lang="en-US" b="1" i="0" u="none" strike="noStrike" cap="none" baseline="0" noProof="0" dirty="0">
              <a:solidFill>
                <a:schemeClr val="accent1">
                  <a:lumMod val="60000"/>
                  <a:lumOff val="40000"/>
                </a:schemeClr>
              </a:solidFill>
              <a:latin typeface="Century Gothic"/>
            </a:rPr>
            <a:t>You must </a:t>
          </a:r>
          <a:r>
            <a:rPr lang="en-US" b="1" i="0" u="none" strike="noStrike" cap="none" baseline="0" noProof="0" dirty="0">
              <a:solidFill>
                <a:schemeClr val="bg1"/>
              </a:solidFill>
              <a:latin typeface="Century Gothic"/>
            </a:rPr>
            <a:t>phone the office immediately.</a:t>
          </a:r>
        </a:p>
      </dgm:t>
    </dgm:pt>
    <dgm:pt modelId="{319E425F-75B1-45A5-ADC7-CB2A67D67B1D}" type="parTrans" cxnId="{71504D99-D6E2-4778-85C6-4BC3A0457A19}">
      <dgm:prSet/>
      <dgm:spPr/>
    </dgm:pt>
    <dgm:pt modelId="{5F00C89A-2141-4194-9386-D0AB300AE3D5}" type="sibTrans" cxnId="{71504D99-D6E2-4778-85C6-4BC3A0457A19}">
      <dgm:prSet/>
      <dgm:spPr/>
    </dgm:pt>
    <dgm:pt modelId="{B31957E6-CD73-4D6C-A1F5-13601E3B63C1}" type="pres">
      <dgm:prSet presAssocID="{F938580C-164A-48B6-8CCA-1E1276484F6F}" presName="Name0" presStyleCnt="0">
        <dgm:presLayoutVars>
          <dgm:dir/>
          <dgm:resizeHandles val="exact"/>
        </dgm:presLayoutVars>
      </dgm:prSet>
      <dgm:spPr/>
    </dgm:pt>
    <dgm:pt modelId="{6F68E6A7-495A-484A-ADE0-E63C90DECBDD}" type="pres">
      <dgm:prSet presAssocID="{46152832-4282-462B-9E30-B38D8D284EA2}" presName="node" presStyleLbl="node1" presStyleIdx="0" presStyleCnt="2">
        <dgm:presLayoutVars>
          <dgm:bulletEnabled val="1"/>
        </dgm:presLayoutVars>
      </dgm:prSet>
      <dgm:spPr/>
    </dgm:pt>
    <dgm:pt modelId="{72E02C5F-9E1D-4F92-9F5D-7C090B1B2526}" type="pres">
      <dgm:prSet presAssocID="{2888BEB2-1BEE-4D9E-9EC2-883014FEAF4B}" presName="sibTrans" presStyleLbl="sibTrans2D1" presStyleIdx="0" presStyleCnt="1"/>
      <dgm:spPr/>
    </dgm:pt>
    <dgm:pt modelId="{32FAC480-D75F-4625-8951-664C4DFC1376}" type="pres">
      <dgm:prSet presAssocID="{2888BEB2-1BEE-4D9E-9EC2-883014FEAF4B}" presName="connectorText" presStyleLbl="sibTrans2D1" presStyleIdx="0" presStyleCnt="1"/>
      <dgm:spPr/>
    </dgm:pt>
    <dgm:pt modelId="{7073B28B-5652-402F-A534-73C661E3708E}" type="pres">
      <dgm:prSet presAssocID="{C18C19DB-B35C-4C19-8FFF-9BA365A4AACC}" presName="node" presStyleLbl="node1" presStyleIdx="1" presStyleCnt="2">
        <dgm:presLayoutVars>
          <dgm:bulletEnabled val="1"/>
        </dgm:presLayoutVars>
      </dgm:prSet>
      <dgm:spPr/>
    </dgm:pt>
  </dgm:ptLst>
  <dgm:cxnLst>
    <dgm:cxn modelId="{E679FE1D-34E1-441C-BA44-B7975A942EBA}" type="presOf" srcId="{46152832-4282-462B-9E30-B38D8D284EA2}" destId="{6F68E6A7-495A-484A-ADE0-E63C90DECBDD}" srcOrd="0" destOrd="0" presId="urn:microsoft.com/office/officeart/2005/8/layout/process1"/>
    <dgm:cxn modelId="{52FF1429-5593-4504-9185-766A257367BB}" type="presOf" srcId="{2888BEB2-1BEE-4D9E-9EC2-883014FEAF4B}" destId="{32FAC480-D75F-4625-8951-664C4DFC1376}" srcOrd="1" destOrd="0" presId="urn:microsoft.com/office/officeart/2005/8/layout/process1"/>
    <dgm:cxn modelId="{71504D99-D6E2-4778-85C6-4BC3A0457A19}" srcId="{F938580C-164A-48B6-8CCA-1E1276484F6F}" destId="{C18C19DB-B35C-4C19-8FFF-9BA365A4AACC}" srcOrd="1" destOrd="0" parTransId="{319E425F-75B1-45A5-ADC7-CB2A67D67B1D}" sibTransId="{5F00C89A-2141-4194-9386-D0AB300AE3D5}"/>
    <dgm:cxn modelId="{0A7ED9D2-EC52-444E-8DF0-EE5DE463EDA0}" type="presOf" srcId="{C18C19DB-B35C-4C19-8FFF-9BA365A4AACC}" destId="{7073B28B-5652-402F-A534-73C661E3708E}"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0" destOrd="0" parTransId="{926F1036-4CDD-4D13-8118-508CD4D1F049}" sibTransId="{2888BEB2-1BEE-4D9E-9EC2-883014FEAF4B}"/>
    <dgm:cxn modelId="{A97A4AF6-DC05-46A3-B879-38AC29187CE9}" type="presOf" srcId="{2888BEB2-1BEE-4D9E-9EC2-883014FEAF4B}" destId="{72E02C5F-9E1D-4F92-9F5D-7C090B1B2526}" srcOrd="0" destOrd="0" presId="urn:microsoft.com/office/officeart/2005/8/layout/process1"/>
    <dgm:cxn modelId="{98EEC70E-777F-458A-AE55-2A3E8C8B85B4}" type="presParOf" srcId="{B31957E6-CD73-4D6C-A1F5-13601E3B63C1}" destId="{6F68E6A7-495A-484A-ADE0-E63C90DECBDD}" srcOrd="0" destOrd="0" presId="urn:microsoft.com/office/officeart/2005/8/layout/process1"/>
    <dgm:cxn modelId="{392C0029-944E-40F5-BE6B-DA0C07D307F7}" type="presParOf" srcId="{B31957E6-CD73-4D6C-A1F5-13601E3B63C1}" destId="{72E02C5F-9E1D-4F92-9F5D-7C090B1B2526}" srcOrd="1" destOrd="0" presId="urn:microsoft.com/office/officeart/2005/8/layout/process1"/>
    <dgm:cxn modelId="{B7FA23F4-128A-41F9-A8F9-65BA57CB2A22}" type="presParOf" srcId="{72E02C5F-9E1D-4F92-9F5D-7C090B1B2526}" destId="{32FAC480-D75F-4625-8951-664C4DFC1376}" srcOrd="0" destOrd="0" presId="urn:microsoft.com/office/officeart/2005/8/layout/process1"/>
    <dgm:cxn modelId="{BC95290A-1A91-4C57-9395-FE595CD14098}" type="presParOf" srcId="{B31957E6-CD73-4D6C-A1F5-13601E3B63C1}" destId="{7073B28B-5652-402F-A534-73C661E3708E}"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088804C4-B8E7-498E-9E98-EF1AB4234C23}">
      <dgm:prSet phldrT="[Text]" phldr="0"/>
      <dgm:spPr/>
      <dgm:t>
        <a:bodyPr/>
        <a:lstStyle/>
        <a:p>
          <a:pPr rtl="0"/>
          <a:r>
            <a:rPr lang="en-US" b="1">
              <a:solidFill>
                <a:schemeClr val="accent1">
                  <a:lumMod val="60000"/>
                  <a:lumOff val="40000"/>
                </a:schemeClr>
              </a:solidFill>
              <a:latin typeface="Century Gothic"/>
            </a:rPr>
            <a:t>In</a:t>
          </a:r>
          <a:r>
            <a:rPr lang="en-US" b="1" i="0" u="none" strike="noStrike" cap="none" baseline="0" noProof="0">
              <a:solidFill>
                <a:schemeClr val="accent1">
                  <a:lumMod val="60000"/>
                  <a:lumOff val="40000"/>
                </a:schemeClr>
              </a:solidFill>
              <a:latin typeface="Century Gothic"/>
            </a:rPr>
            <a:t> terms of music</a:t>
          </a:r>
          <a:r>
            <a:rPr lang="en-US" b="1" i="0" u="none" strike="noStrike" cap="none" baseline="0" noProof="0" dirty="0">
              <a:solidFill>
                <a:schemeClr val="accent1">
                  <a:lumMod val="60000"/>
                  <a:lumOff val="40000"/>
                </a:schemeClr>
              </a:solidFill>
              <a:latin typeface="Century Gothic"/>
            </a:rPr>
            <a:t>, </a:t>
          </a:r>
          <a:r>
            <a:rPr lang="en-US" b="1" i="0" u="none" strike="noStrike" cap="none" baseline="0" noProof="0" dirty="0">
              <a:solidFill>
                <a:schemeClr val="bg1"/>
              </a:solidFill>
              <a:latin typeface="Century Gothic"/>
            </a:rPr>
            <a:t>classical is my favourite.</a:t>
          </a:r>
        </a:p>
      </dgm:t>
    </dgm:pt>
    <dgm:pt modelId="{A514EB28-AF86-45DA-8215-E9AD36E32776}" type="parTrans" cxnId="{DDF16321-ED7C-48C0-BC36-049C2B5E7069}">
      <dgm:prSet/>
      <dgm:spPr/>
    </dgm:pt>
    <dgm:pt modelId="{54BEE456-ACC7-4CD4-B944-DE64B2F6B377}" type="sibTrans" cxnId="{DDF16321-ED7C-48C0-BC36-049C2B5E7069}">
      <dgm:prSet/>
      <dgm:spPr/>
      <dgm:t>
        <a:bodyPr/>
        <a:lstStyle/>
        <a:p>
          <a:endParaRPr lang="en-US"/>
        </a:p>
      </dgm:t>
    </dgm:pt>
    <dgm:pt modelId="{46152832-4282-462B-9E30-B38D8D284EA2}">
      <dgm:prSet phldrT="[Text]" phldr="0"/>
      <dgm:spPr/>
      <dgm:t>
        <a:bodyPr/>
        <a:lstStyle/>
        <a:p>
          <a:pPr rtl="0"/>
          <a:r>
            <a:rPr lang="en-US" b="1" dirty="0">
              <a:solidFill>
                <a:schemeClr val="bg1"/>
              </a:solidFill>
              <a:latin typeface="Century Gothic"/>
            </a:rPr>
            <a:t>Classical music is my favourite.</a:t>
          </a:r>
          <a:endParaRPr lang="en-US" b="1" dirty="0">
            <a:solidFill>
              <a:schemeClr val="bg1"/>
            </a:solidFill>
          </a:endParaRPr>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B31957E6-CD73-4D6C-A1F5-13601E3B63C1}" type="pres">
      <dgm:prSet presAssocID="{F938580C-164A-48B6-8CCA-1E1276484F6F}" presName="Name0" presStyleCnt="0">
        <dgm:presLayoutVars>
          <dgm:dir/>
          <dgm:resizeHandles val="exact"/>
        </dgm:presLayoutVars>
      </dgm:prSet>
      <dgm:spPr/>
    </dgm:pt>
    <dgm:pt modelId="{EFAAFBDF-1A31-408F-82D1-7E52E62DF903}" type="pres">
      <dgm:prSet presAssocID="{088804C4-B8E7-498E-9E98-EF1AB4234C23}" presName="node" presStyleLbl="node1" presStyleIdx="0" presStyleCnt="2">
        <dgm:presLayoutVars>
          <dgm:bulletEnabled val="1"/>
        </dgm:presLayoutVars>
      </dgm:prSet>
      <dgm:spPr/>
    </dgm:pt>
    <dgm:pt modelId="{744EEF26-6650-4EB0-9CBB-E138098E4BC6}" type="pres">
      <dgm:prSet presAssocID="{54BEE456-ACC7-4CD4-B944-DE64B2F6B377}" presName="sibTrans" presStyleLbl="sibTrans2D1" presStyleIdx="0" presStyleCnt="1"/>
      <dgm:spPr/>
    </dgm:pt>
    <dgm:pt modelId="{EBF39866-C4EE-4E38-BE24-0CD401A484F2}" type="pres">
      <dgm:prSet presAssocID="{54BEE456-ACC7-4CD4-B944-DE64B2F6B377}" presName="connectorText" presStyleLbl="sibTrans2D1" presStyleIdx="0" presStyleCnt="1"/>
      <dgm:spPr/>
    </dgm:pt>
    <dgm:pt modelId="{6F68E6A7-495A-484A-ADE0-E63C90DECBDD}" type="pres">
      <dgm:prSet presAssocID="{46152832-4282-462B-9E30-B38D8D284EA2}" presName="node" presStyleLbl="node1" presStyleIdx="1" presStyleCnt="2">
        <dgm:presLayoutVars>
          <dgm:bulletEnabled val="1"/>
        </dgm:presLayoutVars>
      </dgm:prSet>
      <dgm:spPr/>
    </dgm:pt>
  </dgm:ptLst>
  <dgm:cxnLst>
    <dgm:cxn modelId="{DDF16321-ED7C-48C0-BC36-049C2B5E7069}" srcId="{F938580C-164A-48B6-8CCA-1E1276484F6F}" destId="{088804C4-B8E7-498E-9E98-EF1AB4234C23}" srcOrd="0" destOrd="0" parTransId="{A514EB28-AF86-45DA-8215-E9AD36E32776}" sibTransId="{54BEE456-ACC7-4CD4-B944-DE64B2F6B377}"/>
    <dgm:cxn modelId="{154C455B-597E-46F0-9FCD-DAB54DA1207D}" type="presOf" srcId="{54BEE456-ACC7-4CD4-B944-DE64B2F6B377}" destId="{EBF39866-C4EE-4E38-BE24-0CD401A484F2}" srcOrd="1" destOrd="0" presId="urn:microsoft.com/office/officeart/2005/8/layout/process1"/>
    <dgm:cxn modelId="{F5F8E075-6431-482E-9197-C02C90F6483A}" type="presOf" srcId="{46152832-4282-462B-9E30-B38D8D284EA2}" destId="{6F68E6A7-495A-484A-ADE0-E63C90DECBDD}" srcOrd="0" destOrd="0" presId="urn:microsoft.com/office/officeart/2005/8/layout/process1"/>
    <dgm:cxn modelId="{032CDD7D-06DA-48BE-83A2-48464589D50A}" type="presOf" srcId="{088804C4-B8E7-498E-9E98-EF1AB4234C23}" destId="{EFAAFBDF-1A31-408F-82D1-7E52E62DF903}" srcOrd="0" destOrd="0" presId="urn:microsoft.com/office/officeart/2005/8/layout/process1"/>
    <dgm:cxn modelId="{70516596-C2AF-4D28-B355-B2C461F96021}" type="presOf" srcId="{54BEE456-ACC7-4CD4-B944-DE64B2F6B377}" destId="{744EEF26-6650-4EB0-9CBB-E138098E4BC6}"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1" destOrd="0" parTransId="{926F1036-4CDD-4D13-8118-508CD4D1F049}" sibTransId="{2888BEB2-1BEE-4D9E-9EC2-883014FEAF4B}"/>
    <dgm:cxn modelId="{20F99A5A-4B9D-4FF7-BD71-58999F8AC932}" type="presParOf" srcId="{B31957E6-CD73-4D6C-A1F5-13601E3B63C1}" destId="{EFAAFBDF-1A31-408F-82D1-7E52E62DF903}" srcOrd="0" destOrd="0" presId="urn:microsoft.com/office/officeart/2005/8/layout/process1"/>
    <dgm:cxn modelId="{DDA250CB-AF47-4DA5-8991-EBD08208FF49}" type="presParOf" srcId="{B31957E6-CD73-4D6C-A1F5-13601E3B63C1}" destId="{744EEF26-6650-4EB0-9CBB-E138098E4BC6}" srcOrd="1" destOrd="0" presId="urn:microsoft.com/office/officeart/2005/8/layout/process1"/>
    <dgm:cxn modelId="{AA288D56-C67B-4CD5-931F-CF261C237EDD}" type="presParOf" srcId="{744EEF26-6650-4EB0-9CBB-E138098E4BC6}" destId="{EBF39866-C4EE-4E38-BE24-0CD401A484F2}" srcOrd="0" destOrd="0" presId="urn:microsoft.com/office/officeart/2005/8/layout/process1"/>
    <dgm:cxn modelId="{004FF6E7-A4AF-4BE2-8A37-0ACA702B1979}" type="presParOf" srcId="{B31957E6-CD73-4D6C-A1F5-13601E3B63C1}" destId="{6F68E6A7-495A-484A-ADE0-E63C90DECBDD}"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46152832-4282-462B-9E30-B38D8D284EA2}">
      <dgm:prSet phldrT="[Text]" phldr="0"/>
      <dgm:spPr/>
      <dgm:t>
        <a:bodyPr/>
        <a:lstStyle/>
        <a:p>
          <a:pPr rtl="0"/>
          <a:r>
            <a:rPr lang="en-US" b="1">
              <a:solidFill>
                <a:schemeClr val="accent1">
                  <a:lumMod val="60000"/>
                  <a:lumOff val="40000"/>
                </a:schemeClr>
              </a:solidFill>
            </a:rPr>
            <a:t>By</a:t>
          </a:r>
          <a:r>
            <a:rPr lang="en-US" b="1" dirty="0">
              <a:solidFill>
                <a:schemeClr val="accent1">
                  <a:lumMod val="60000"/>
                  <a:lumOff val="40000"/>
                </a:schemeClr>
              </a:solidFill>
            </a:rPr>
            <a:t> analyzing </a:t>
          </a:r>
          <a:r>
            <a:rPr lang="en-US" b="1" i="0" u="none" strike="noStrike" cap="none" baseline="0" noProof="0" dirty="0">
              <a:solidFill>
                <a:schemeClr val="accent1">
                  <a:lumMod val="60000"/>
                  <a:lumOff val="40000"/>
                </a:schemeClr>
              </a:solidFill>
            </a:rPr>
            <a:t>the problem,</a:t>
          </a:r>
          <a:r>
            <a:rPr lang="en-US" b="1" i="0" u="none" strike="noStrike" cap="none" baseline="0" noProof="0" dirty="0"/>
            <a:t> it </a:t>
          </a:r>
          <a:r>
            <a:rPr lang="en-US" b="1" dirty="0"/>
            <a:t>is </a:t>
          </a:r>
          <a:r>
            <a:rPr lang="en-US" b="1" i="0" u="none" strike="noStrike" cap="none" baseline="0" noProof="0" dirty="0"/>
            <a:t>possible...</a:t>
          </a:r>
          <a:endParaRPr lang="en-US" b="1" i="0" u="none" strike="noStrike" cap="none" baseline="0" noProof="0" dirty="0">
            <a:solidFill>
              <a:schemeClr val="bg1"/>
            </a:solidFill>
            <a:latin typeface="Century Gothic"/>
          </a:endParaRPr>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C18C19DB-B35C-4C19-8FFF-9BA365A4AACC}">
      <dgm:prSet phldr="0"/>
      <dgm:spPr/>
      <dgm:t>
        <a:bodyPr/>
        <a:lstStyle/>
        <a:p>
          <a:pPr rtl="0"/>
          <a:r>
            <a:rPr lang="en-US" b="1" dirty="0">
              <a:latin typeface="Century Gothic"/>
            </a:rPr>
            <a:t>Analyzing the problem allows...</a:t>
          </a:r>
          <a:endParaRPr lang="en-US" b="1" dirty="0"/>
        </a:p>
      </dgm:t>
    </dgm:pt>
    <dgm:pt modelId="{319E425F-75B1-45A5-ADC7-CB2A67D67B1D}" type="parTrans" cxnId="{71504D99-D6E2-4778-85C6-4BC3A0457A19}">
      <dgm:prSet/>
      <dgm:spPr/>
    </dgm:pt>
    <dgm:pt modelId="{5F00C89A-2141-4194-9386-D0AB300AE3D5}" type="sibTrans" cxnId="{71504D99-D6E2-4778-85C6-4BC3A0457A19}">
      <dgm:prSet/>
      <dgm:spPr/>
    </dgm:pt>
    <dgm:pt modelId="{B31957E6-CD73-4D6C-A1F5-13601E3B63C1}" type="pres">
      <dgm:prSet presAssocID="{F938580C-164A-48B6-8CCA-1E1276484F6F}" presName="Name0" presStyleCnt="0">
        <dgm:presLayoutVars>
          <dgm:dir/>
          <dgm:resizeHandles val="exact"/>
        </dgm:presLayoutVars>
      </dgm:prSet>
      <dgm:spPr/>
    </dgm:pt>
    <dgm:pt modelId="{6F68E6A7-495A-484A-ADE0-E63C90DECBDD}" type="pres">
      <dgm:prSet presAssocID="{46152832-4282-462B-9E30-B38D8D284EA2}" presName="node" presStyleLbl="node1" presStyleIdx="0" presStyleCnt="2">
        <dgm:presLayoutVars>
          <dgm:bulletEnabled val="1"/>
        </dgm:presLayoutVars>
      </dgm:prSet>
      <dgm:spPr/>
    </dgm:pt>
    <dgm:pt modelId="{72E02C5F-9E1D-4F92-9F5D-7C090B1B2526}" type="pres">
      <dgm:prSet presAssocID="{2888BEB2-1BEE-4D9E-9EC2-883014FEAF4B}" presName="sibTrans" presStyleLbl="sibTrans2D1" presStyleIdx="0" presStyleCnt="1"/>
      <dgm:spPr/>
    </dgm:pt>
    <dgm:pt modelId="{32FAC480-D75F-4625-8951-664C4DFC1376}" type="pres">
      <dgm:prSet presAssocID="{2888BEB2-1BEE-4D9E-9EC2-883014FEAF4B}" presName="connectorText" presStyleLbl="sibTrans2D1" presStyleIdx="0" presStyleCnt="1"/>
      <dgm:spPr/>
    </dgm:pt>
    <dgm:pt modelId="{7073B28B-5652-402F-A534-73C661E3708E}" type="pres">
      <dgm:prSet presAssocID="{C18C19DB-B35C-4C19-8FFF-9BA365A4AACC}" presName="node" presStyleLbl="node1" presStyleIdx="1" presStyleCnt="2">
        <dgm:presLayoutVars>
          <dgm:bulletEnabled val="1"/>
        </dgm:presLayoutVars>
      </dgm:prSet>
      <dgm:spPr/>
    </dgm:pt>
  </dgm:ptLst>
  <dgm:cxnLst>
    <dgm:cxn modelId="{E679FE1D-34E1-441C-BA44-B7975A942EBA}" type="presOf" srcId="{46152832-4282-462B-9E30-B38D8D284EA2}" destId="{6F68E6A7-495A-484A-ADE0-E63C90DECBDD}" srcOrd="0" destOrd="0" presId="urn:microsoft.com/office/officeart/2005/8/layout/process1"/>
    <dgm:cxn modelId="{79042E32-83D4-41E1-944F-27D558D56AF8}" type="presOf" srcId="{2888BEB2-1BEE-4D9E-9EC2-883014FEAF4B}" destId="{32FAC480-D75F-4625-8951-664C4DFC1376}" srcOrd="1" destOrd="0" presId="urn:microsoft.com/office/officeart/2005/8/layout/process1"/>
    <dgm:cxn modelId="{71504D99-D6E2-4778-85C6-4BC3A0457A19}" srcId="{F938580C-164A-48B6-8CCA-1E1276484F6F}" destId="{C18C19DB-B35C-4C19-8FFF-9BA365A4AACC}" srcOrd="1" destOrd="0" parTransId="{319E425F-75B1-45A5-ADC7-CB2A67D67B1D}" sibTransId="{5F00C89A-2141-4194-9386-D0AB300AE3D5}"/>
    <dgm:cxn modelId="{0A7ED9D2-EC52-444E-8DF0-EE5DE463EDA0}" type="presOf" srcId="{C18C19DB-B35C-4C19-8FFF-9BA365A4AACC}" destId="{7073B28B-5652-402F-A534-73C661E3708E}"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0" destOrd="0" parTransId="{926F1036-4CDD-4D13-8118-508CD4D1F049}" sibTransId="{2888BEB2-1BEE-4D9E-9EC2-883014FEAF4B}"/>
    <dgm:cxn modelId="{A97A4AF6-DC05-46A3-B879-38AC29187CE9}" type="presOf" srcId="{2888BEB2-1BEE-4D9E-9EC2-883014FEAF4B}" destId="{72E02C5F-9E1D-4F92-9F5D-7C090B1B2526}" srcOrd="0" destOrd="0" presId="urn:microsoft.com/office/officeart/2005/8/layout/process1"/>
    <dgm:cxn modelId="{98EEC70E-777F-458A-AE55-2A3E8C8B85B4}" type="presParOf" srcId="{B31957E6-CD73-4D6C-A1F5-13601E3B63C1}" destId="{6F68E6A7-495A-484A-ADE0-E63C90DECBDD}" srcOrd="0" destOrd="0" presId="urn:microsoft.com/office/officeart/2005/8/layout/process1"/>
    <dgm:cxn modelId="{392C0029-944E-40F5-BE6B-DA0C07D307F7}" type="presParOf" srcId="{B31957E6-CD73-4D6C-A1F5-13601E3B63C1}" destId="{72E02C5F-9E1D-4F92-9F5D-7C090B1B2526}" srcOrd="1" destOrd="0" presId="urn:microsoft.com/office/officeart/2005/8/layout/process1"/>
    <dgm:cxn modelId="{B03AE70D-E789-49E4-B9EF-6AB0953271D5}" type="presParOf" srcId="{72E02C5F-9E1D-4F92-9F5D-7C090B1B2526}" destId="{32FAC480-D75F-4625-8951-664C4DFC1376}" srcOrd="0" destOrd="0" presId="urn:microsoft.com/office/officeart/2005/8/layout/process1"/>
    <dgm:cxn modelId="{BC95290A-1A91-4C57-9395-FE595CD14098}" type="presParOf" srcId="{B31957E6-CD73-4D6C-A1F5-13601E3B63C1}" destId="{7073B28B-5652-402F-A534-73C661E3708E}"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4BF2C4B-9AD4-4F47-B387-1AC45BDACC35}"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80B2755E-3167-49A9-B572-FC075C22895B}">
      <dgm:prSet phldr="0"/>
      <dgm:spPr/>
      <dgm:t>
        <a:bodyPr/>
        <a:lstStyle/>
        <a:p>
          <a:pPr rtl="0"/>
          <a:endParaRPr lang="en-US" b="1" dirty="0">
            <a:latin typeface="Century Gothic"/>
          </a:endParaRPr>
        </a:p>
      </dgm:t>
    </dgm:pt>
    <dgm:pt modelId="{F489F8A8-D22A-4D87-84EB-2406163B57D3}" type="parTrans" cxnId="{8F40D840-22B4-449D-A90A-A072058DA05D}">
      <dgm:prSet/>
      <dgm:spPr/>
    </dgm:pt>
    <dgm:pt modelId="{130F567A-1246-4245-B5D7-6A54B841D58F}" type="sibTrans" cxnId="{8F40D840-22B4-449D-A90A-A072058DA05D}">
      <dgm:prSet/>
      <dgm:spPr/>
    </dgm:pt>
    <dgm:pt modelId="{88E7E310-284B-4CEE-9141-016A4F244664}">
      <dgm:prSet phldr="0"/>
      <dgm:spPr/>
      <dgm:t>
        <a:bodyPr/>
        <a:lstStyle/>
        <a:p>
          <a:pPr rtl="0"/>
          <a:endParaRPr lang="en-US" b="1" dirty="0">
            <a:latin typeface="Century Gothic"/>
          </a:endParaRPr>
        </a:p>
      </dgm:t>
    </dgm:pt>
    <dgm:pt modelId="{E3C8137A-7F29-45A6-A09E-22FC2B490817}" type="parTrans" cxnId="{73983EB8-7050-4BE4-BE87-EECA98FFCF66}">
      <dgm:prSet/>
      <dgm:spPr/>
    </dgm:pt>
    <dgm:pt modelId="{AFF7E88F-43D8-493F-8DE1-C9E54C527013}" type="sibTrans" cxnId="{73983EB8-7050-4BE4-BE87-EECA98FFCF66}">
      <dgm:prSet/>
      <dgm:spPr/>
    </dgm:pt>
    <dgm:pt modelId="{9725111F-9752-45A4-BE85-CC3B18BBE872}">
      <dgm:prSet phldr="0"/>
      <dgm:spPr/>
      <dgm:t>
        <a:bodyPr/>
        <a:lstStyle/>
        <a:p>
          <a:pPr rtl="0"/>
          <a:r>
            <a:rPr lang="en-US" b="1" dirty="0">
              <a:latin typeface="Century Gothic"/>
            </a:rPr>
            <a:t> </a:t>
          </a:r>
        </a:p>
      </dgm:t>
    </dgm:pt>
    <dgm:pt modelId="{23B35B52-52CA-474C-934E-62D1DE1FD589}" type="parTrans" cxnId="{368ED0FE-FB59-43DE-93F2-74AA338D0FC1}">
      <dgm:prSet/>
      <dgm:spPr/>
    </dgm:pt>
    <dgm:pt modelId="{48E236A3-E926-4CF6-B839-A586CF81D385}" type="sibTrans" cxnId="{368ED0FE-FB59-43DE-93F2-74AA338D0FC1}">
      <dgm:prSet/>
      <dgm:spPr/>
    </dgm:pt>
    <dgm:pt modelId="{25537F63-9164-492F-AB07-B6A1A099B438}">
      <dgm:prSet phldr="0"/>
      <dgm:spPr/>
      <dgm:t>
        <a:bodyPr/>
        <a:lstStyle/>
        <a:p>
          <a:pPr rtl="0"/>
          <a:endParaRPr lang="en-US" b="1" dirty="0">
            <a:latin typeface="Century Gothic"/>
          </a:endParaRPr>
        </a:p>
      </dgm:t>
    </dgm:pt>
    <dgm:pt modelId="{C1B18BC8-D938-4F69-AA53-126D09BC8B6C}" type="parTrans" cxnId="{900256D6-F1F2-4ED3-BD5B-65274B39E4E9}">
      <dgm:prSet/>
      <dgm:spPr/>
    </dgm:pt>
    <dgm:pt modelId="{DC609AC0-6DA9-4C9F-B7E3-CDC565FAB1BC}" type="sibTrans" cxnId="{900256D6-F1F2-4ED3-BD5B-65274B39E4E9}">
      <dgm:prSet/>
      <dgm:spPr/>
    </dgm:pt>
    <dgm:pt modelId="{5D9EA084-F065-491E-9A7D-ACCC7C885E4E}">
      <dgm:prSet phldr="0"/>
      <dgm:spPr/>
      <dgm:t>
        <a:bodyPr/>
        <a:lstStyle/>
        <a:p>
          <a:pPr rtl="0"/>
          <a:r>
            <a:rPr lang="en-US" b="1" dirty="0">
              <a:latin typeface="Century Gothic"/>
            </a:rPr>
            <a:t>USE ACTIVE VOICE</a:t>
          </a:r>
        </a:p>
      </dgm:t>
    </dgm:pt>
    <dgm:pt modelId="{F6EC01A9-FFF5-4A76-85B1-2430E280E35E}" type="parTrans" cxnId="{D6B9640B-1F86-48D4-90CC-AB53B345C512}">
      <dgm:prSet/>
      <dgm:spPr/>
    </dgm:pt>
    <dgm:pt modelId="{678C7022-EBB2-4AC6-AD44-4750A1B932C1}" type="sibTrans" cxnId="{D6B9640B-1F86-48D4-90CC-AB53B345C512}">
      <dgm:prSet/>
      <dgm:spPr/>
    </dgm:pt>
    <dgm:pt modelId="{F10CE960-4CC5-4B72-8366-D3D6A71266C6}">
      <dgm:prSet phldr="0"/>
      <dgm:spPr/>
      <dgm:t>
        <a:bodyPr/>
        <a:lstStyle/>
        <a:p>
          <a:endParaRPr lang="en-US" b="1" dirty="0">
            <a:latin typeface="Century Gothic"/>
          </a:endParaRPr>
        </a:p>
      </dgm:t>
    </dgm:pt>
    <dgm:pt modelId="{3AA0B932-0666-43F1-9BE1-8899E5B717AD}" type="parTrans" cxnId="{3B21C2E7-C5D7-4FE4-8088-20127D50C95A}">
      <dgm:prSet/>
      <dgm:spPr/>
    </dgm:pt>
    <dgm:pt modelId="{DFD8225A-B922-4578-8C13-B9691D731CE4}" type="sibTrans" cxnId="{3B21C2E7-C5D7-4FE4-8088-20127D50C95A}">
      <dgm:prSet/>
      <dgm:spPr/>
    </dgm:pt>
    <dgm:pt modelId="{D6454B52-E4A1-43DD-BD73-109C384AAD9E}">
      <dgm:prSet phldr="0"/>
      <dgm:spPr/>
      <dgm:t>
        <a:bodyPr/>
        <a:lstStyle/>
        <a:p>
          <a:endParaRPr lang="en-US" b="1" dirty="0">
            <a:latin typeface="Century Gothic"/>
          </a:endParaRPr>
        </a:p>
      </dgm:t>
    </dgm:pt>
    <dgm:pt modelId="{F0B0049B-42BC-405A-A6E7-AD13C0BFEF8A}" type="parTrans" cxnId="{F8BD4152-DC3C-4046-A291-B4E63DEEE1D5}">
      <dgm:prSet/>
      <dgm:spPr/>
    </dgm:pt>
    <dgm:pt modelId="{469BE216-DC3D-41F0-8926-DA654B4F96CB}" type="sibTrans" cxnId="{F8BD4152-DC3C-4046-A291-B4E63DEEE1D5}">
      <dgm:prSet/>
      <dgm:spPr/>
    </dgm:pt>
    <dgm:pt modelId="{AC8E9FF0-5E20-4C34-A5E2-9F8E322F2269}">
      <dgm:prSet phldr="0"/>
      <dgm:spPr/>
      <dgm:t>
        <a:bodyPr/>
        <a:lstStyle/>
        <a:p>
          <a:endParaRPr lang="en-US" b="1" dirty="0">
            <a:latin typeface="Century Gothic"/>
          </a:endParaRPr>
        </a:p>
      </dgm:t>
    </dgm:pt>
    <dgm:pt modelId="{A39B543D-13EB-4418-BFEB-5A6D8BACB623}" type="parTrans" cxnId="{0C87631D-ABFD-48AF-A868-010F4B1921B5}">
      <dgm:prSet/>
      <dgm:spPr/>
    </dgm:pt>
    <dgm:pt modelId="{2EDC8A72-30DA-402C-B2DF-58B26E2630D8}" type="sibTrans" cxnId="{0C87631D-ABFD-48AF-A868-010F4B1921B5}">
      <dgm:prSet/>
      <dgm:spPr/>
    </dgm:pt>
    <dgm:pt modelId="{5556E91B-9288-4238-B237-F940851B7AC5}" type="pres">
      <dgm:prSet presAssocID="{E4BF2C4B-9AD4-4F47-B387-1AC45BDACC35}" presName="diagram" presStyleCnt="0">
        <dgm:presLayoutVars>
          <dgm:dir/>
          <dgm:resizeHandles val="exact"/>
        </dgm:presLayoutVars>
      </dgm:prSet>
      <dgm:spPr/>
    </dgm:pt>
    <dgm:pt modelId="{2A04F58C-D2C0-4210-97DD-A08ABD10AF1F}" type="pres">
      <dgm:prSet presAssocID="{80B2755E-3167-49A9-B572-FC075C22895B}" presName="node" presStyleLbl="node1" presStyleIdx="0" presStyleCnt="8">
        <dgm:presLayoutVars>
          <dgm:bulletEnabled val="1"/>
        </dgm:presLayoutVars>
      </dgm:prSet>
      <dgm:spPr/>
    </dgm:pt>
    <dgm:pt modelId="{01AFBD72-C6B0-4AD9-BFFD-ADE6AC5B123C}" type="pres">
      <dgm:prSet presAssocID="{130F567A-1246-4245-B5D7-6A54B841D58F}" presName="sibTrans" presStyleCnt="0"/>
      <dgm:spPr/>
    </dgm:pt>
    <dgm:pt modelId="{D88DD080-3F1B-44D8-B399-24D15B8F99C4}" type="pres">
      <dgm:prSet presAssocID="{25537F63-9164-492F-AB07-B6A1A099B438}" presName="node" presStyleLbl="node1" presStyleIdx="1" presStyleCnt="8">
        <dgm:presLayoutVars>
          <dgm:bulletEnabled val="1"/>
        </dgm:presLayoutVars>
      </dgm:prSet>
      <dgm:spPr/>
    </dgm:pt>
    <dgm:pt modelId="{838479E4-3F9C-4F4A-96E6-F265AC071ABC}" type="pres">
      <dgm:prSet presAssocID="{DC609AC0-6DA9-4C9F-B7E3-CDC565FAB1BC}" presName="sibTrans" presStyleCnt="0"/>
      <dgm:spPr/>
    </dgm:pt>
    <dgm:pt modelId="{A29BDDED-8217-40E4-A7D1-54C3934A7049}" type="pres">
      <dgm:prSet presAssocID="{9725111F-9752-45A4-BE85-CC3B18BBE872}" presName="node" presStyleLbl="node1" presStyleIdx="2" presStyleCnt="8">
        <dgm:presLayoutVars>
          <dgm:bulletEnabled val="1"/>
        </dgm:presLayoutVars>
      </dgm:prSet>
      <dgm:spPr/>
    </dgm:pt>
    <dgm:pt modelId="{769A9B72-DEB8-46C8-8CCB-970B5576ED16}" type="pres">
      <dgm:prSet presAssocID="{48E236A3-E926-4CF6-B839-A586CF81D385}" presName="sibTrans" presStyleCnt="0"/>
      <dgm:spPr/>
    </dgm:pt>
    <dgm:pt modelId="{71A084D4-A635-4871-9E06-6FE190FC2947}" type="pres">
      <dgm:prSet presAssocID="{88E7E310-284B-4CEE-9141-016A4F244664}" presName="node" presStyleLbl="node1" presStyleIdx="3" presStyleCnt="8">
        <dgm:presLayoutVars>
          <dgm:bulletEnabled val="1"/>
        </dgm:presLayoutVars>
      </dgm:prSet>
      <dgm:spPr/>
    </dgm:pt>
    <dgm:pt modelId="{2E2AFAF1-A2A1-4B24-B9A7-3A178784EFBF}" type="pres">
      <dgm:prSet presAssocID="{AFF7E88F-43D8-493F-8DE1-C9E54C527013}" presName="sibTrans" presStyleCnt="0"/>
      <dgm:spPr/>
    </dgm:pt>
    <dgm:pt modelId="{44CC2C94-714A-44EE-81B4-B0DC5575C628}" type="pres">
      <dgm:prSet presAssocID="{5D9EA084-F065-491E-9A7D-ACCC7C885E4E}" presName="node" presStyleLbl="node1" presStyleIdx="4" presStyleCnt="8">
        <dgm:presLayoutVars>
          <dgm:bulletEnabled val="1"/>
        </dgm:presLayoutVars>
      </dgm:prSet>
      <dgm:spPr/>
    </dgm:pt>
    <dgm:pt modelId="{8596B3C0-16EB-4B12-B7F4-2F5852DCF498}" type="pres">
      <dgm:prSet presAssocID="{678C7022-EBB2-4AC6-AD44-4750A1B932C1}" presName="sibTrans" presStyleCnt="0"/>
      <dgm:spPr/>
    </dgm:pt>
    <dgm:pt modelId="{8EE05A0C-8F81-449C-98B0-2EB25D17D972}" type="pres">
      <dgm:prSet presAssocID="{F10CE960-4CC5-4B72-8366-D3D6A71266C6}" presName="node" presStyleLbl="node1" presStyleIdx="5" presStyleCnt="8">
        <dgm:presLayoutVars>
          <dgm:bulletEnabled val="1"/>
        </dgm:presLayoutVars>
      </dgm:prSet>
      <dgm:spPr/>
    </dgm:pt>
    <dgm:pt modelId="{68550EC9-7103-48AF-AECE-ED8442B5CDB9}" type="pres">
      <dgm:prSet presAssocID="{DFD8225A-B922-4578-8C13-B9691D731CE4}" presName="sibTrans" presStyleCnt="0"/>
      <dgm:spPr/>
    </dgm:pt>
    <dgm:pt modelId="{90F055C5-B7D2-418E-A523-A86DC56A357D}" type="pres">
      <dgm:prSet presAssocID="{D6454B52-E4A1-43DD-BD73-109C384AAD9E}" presName="node" presStyleLbl="node1" presStyleIdx="6" presStyleCnt="8">
        <dgm:presLayoutVars>
          <dgm:bulletEnabled val="1"/>
        </dgm:presLayoutVars>
      </dgm:prSet>
      <dgm:spPr/>
    </dgm:pt>
    <dgm:pt modelId="{208FE0A2-F745-4C09-A158-DBD51FEBAC21}" type="pres">
      <dgm:prSet presAssocID="{469BE216-DC3D-41F0-8926-DA654B4F96CB}" presName="sibTrans" presStyleCnt="0"/>
      <dgm:spPr/>
    </dgm:pt>
    <dgm:pt modelId="{DF0349FA-75FA-4D69-B0F6-6BBC9ED165E0}" type="pres">
      <dgm:prSet presAssocID="{AC8E9FF0-5E20-4C34-A5E2-9F8E322F2269}" presName="node" presStyleLbl="node1" presStyleIdx="7" presStyleCnt="8">
        <dgm:presLayoutVars>
          <dgm:bulletEnabled val="1"/>
        </dgm:presLayoutVars>
      </dgm:prSet>
      <dgm:spPr/>
    </dgm:pt>
  </dgm:ptLst>
  <dgm:cxnLst>
    <dgm:cxn modelId="{E4361109-F85A-4259-A276-89FD1A28245A}" type="presOf" srcId="{5D9EA084-F065-491E-9A7D-ACCC7C885E4E}" destId="{44CC2C94-714A-44EE-81B4-B0DC5575C628}" srcOrd="0" destOrd="0" presId="urn:microsoft.com/office/officeart/2005/8/layout/default"/>
    <dgm:cxn modelId="{D6B9640B-1F86-48D4-90CC-AB53B345C512}" srcId="{E4BF2C4B-9AD4-4F47-B387-1AC45BDACC35}" destId="{5D9EA084-F065-491E-9A7D-ACCC7C885E4E}" srcOrd="4" destOrd="0" parTransId="{F6EC01A9-FFF5-4A76-85B1-2430E280E35E}" sibTransId="{678C7022-EBB2-4AC6-AD44-4750A1B932C1}"/>
    <dgm:cxn modelId="{1D01DB1A-806F-4A8F-A408-BB10D995CC00}" type="presOf" srcId="{88E7E310-284B-4CEE-9141-016A4F244664}" destId="{71A084D4-A635-4871-9E06-6FE190FC2947}" srcOrd="0" destOrd="0" presId="urn:microsoft.com/office/officeart/2005/8/layout/default"/>
    <dgm:cxn modelId="{0C87631D-ABFD-48AF-A868-010F4B1921B5}" srcId="{E4BF2C4B-9AD4-4F47-B387-1AC45BDACC35}" destId="{AC8E9FF0-5E20-4C34-A5E2-9F8E322F2269}" srcOrd="7" destOrd="0" parTransId="{A39B543D-13EB-4418-BFEB-5A6D8BACB623}" sibTransId="{2EDC8A72-30DA-402C-B2DF-58B26E2630D8}"/>
    <dgm:cxn modelId="{F102B532-F02C-45D1-8805-D329FDCE1EA4}" type="presOf" srcId="{E4BF2C4B-9AD4-4F47-B387-1AC45BDACC35}" destId="{5556E91B-9288-4238-B237-F940851B7AC5}" srcOrd="0" destOrd="0" presId="urn:microsoft.com/office/officeart/2005/8/layout/default"/>
    <dgm:cxn modelId="{8F40D840-22B4-449D-A90A-A072058DA05D}" srcId="{E4BF2C4B-9AD4-4F47-B387-1AC45BDACC35}" destId="{80B2755E-3167-49A9-B572-FC075C22895B}" srcOrd="0" destOrd="0" parTransId="{F489F8A8-D22A-4D87-84EB-2406163B57D3}" sibTransId="{130F567A-1246-4245-B5D7-6A54B841D58F}"/>
    <dgm:cxn modelId="{62C7535C-1991-42CF-910D-83C95FA3724E}" type="presOf" srcId="{25537F63-9164-492F-AB07-B6A1A099B438}" destId="{D88DD080-3F1B-44D8-B399-24D15B8F99C4}" srcOrd="0" destOrd="0" presId="urn:microsoft.com/office/officeart/2005/8/layout/default"/>
    <dgm:cxn modelId="{F8BD4152-DC3C-4046-A291-B4E63DEEE1D5}" srcId="{E4BF2C4B-9AD4-4F47-B387-1AC45BDACC35}" destId="{D6454B52-E4A1-43DD-BD73-109C384AAD9E}" srcOrd="6" destOrd="0" parTransId="{F0B0049B-42BC-405A-A6E7-AD13C0BFEF8A}" sibTransId="{469BE216-DC3D-41F0-8926-DA654B4F96CB}"/>
    <dgm:cxn modelId="{A8DBFE8E-CC04-4D5D-80FB-41D963D45E98}" type="presOf" srcId="{9725111F-9752-45A4-BE85-CC3B18BBE872}" destId="{A29BDDED-8217-40E4-A7D1-54C3934A7049}" srcOrd="0" destOrd="0" presId="urn:microsoft.com/office/officeart/2005/8/layout/default"/>
    <dgm:cxn modelId="{147970A1-E7F3-4486-BD16-D51534C8CDCE}" type="presOf" srcId="{D6454B52-E4A1-43DD-BD73-109C384AAD9E}" destId="{90F055C5-B7D2-418E-A523-A86DC56A357D}" srcOrd="0" destOrd="0" presId="urn:microsoft.com/office/officeart/2005/8/layout/default"/>
    <dgm:cxn modelId="{73983EB8-7050-4BE4-BE87-EECA98FFCF66}" srcId="{E4BF2C4B-9AD4-4F47-B387-1AC45BDACC35}" destId="{88E7E310-284B-4CEE-9141-016A4F244664}" srcOrd="3" destOrd="0" parTransId="{E3C8137A-7F29-45A6-A09E-22FC2B490817}" sibTransId="{AFF7E88F-43D8-493F-8DE1-C9E54C527013}"/>
    <dgm:cxn modelId="{F6F40BB9-B509-400B-8551-C7412DB76ABD}" type="presOf" srcId="{80B2755E-3167-49A9-B572-FC075C22895B}" destId="{2A04F58C-D2C0-4210-97DD-A08ABD10AF1F}" srcOrd="0" destOrd="0" presId="urn:microsoft.com/office/officeart/2005/8/layout/default"/>
    <dgm:cxn modelId="{F9D803C9-7081-426F-9B4E-0E12EFB068C5}" type="presOf" srcId="{F10CE960-4CC5-4B72-8366-D3D6A71266C6}" destId="{8EE05A0C-8F81-449C-98B0-2EB25D17D972}" srcOrd="0" destOrd="0" presId="urn:microsoft.com/office/officeart/2005/8/layout/default"/>
    <dgm:cxn modelId="{900256D6-F1F2-4ED3-BD5B-65274B39E4E9}" srcId="{E4BF2C4B-9AD4-4F47-B387-1AC45BDACC35}" destId="{25537F63-9164-492F-AB07-B6A1A099B438}" srcOrd="1" destOrd="0" parTransId="{C1B18BC8-D938-4F69-AA53-126D09BC8B6C}" sibTransId="{DC609AC0-6DA9-4C9F-B7E3-CDC565FAB1BC}"/>
    <dgm:cxn modelId="{3B21C2E7-C5D7-4FE4-8088-20127D50C95A}" srcId="{E4BF2C4B-9AD4-4F47-B387-1AC45BDACC35}" destId="{F10CE960-4CC5-4B72-8366-D3D6A71266C6}" srcOrd="5" destOrd="0" parTransId="{3AA0B932-0666-43F1-9BE1-8899E5B717AD}" sibTransId="{DFD8225A-B922-4578-8C13-B9691D731CE4}"/>
    <dgm:cxn modelId="{8F4785FC-3BFB-4574-980A-92ABF40A0FA9}" type="presOf" srcId="{AC8E9FF0-5E20-4C34-A5E2-9F8E322F2269}" destId="{DF0349FA-75FA-4D69-B0F6-6BBC9ED165E0}" srcOrd="0" destOrd="0" presId="urn:microsoft.com/office/officeart/2005/8/layout/default"/>
    <dgm:cxn modelId="{368ED0FE-FB59-43DE-93F2-74AA338D0FC1}" srcId="{E4BF2C4B-9AD4-4F47-B387-1AC45BDACC35}" destId="{9725111F-9752-45A4-BE85-CC3B18BBE872}" srcOrd="2" destOrd="0" parTransId="{23B35B52-52CA-474C-934E-62D1DE1FD589}" sibTransId="{48E236A3-E926-4CF6-B839-A586CF81D385}"/>
    <dgm:cxn modelId="{025B51B0-10C9-4F2A-9BC6-35DDF8640423}" type="presParOf" srcId="{5556E91B-9288-4238-B237-F940851B7AC5}" destId="{2A04F58C-D2C0-4210-97DD-A08ABD10AF1F}" srcOrd="0" destOrd="0" presId="urn:microsoft.com/office/officeart/2005/8/layout/default"/>
    <dgm:cxn modelId="{66719B95-1562-4B4B-B1CC-6C62B7386E38}" type="presParOf" srcId="{5556E91B-9288-4238-B237-F940851B7AC5}" destId="{01AFBD72-C6B0-4AD9-BFFD-ADE6AC5B123C}" srcOrd="1" destOrd="0" presId="urn:microsoft.com/office/officeart/2005/8/layout/default"/>
    <dgm:cxn modelId="{5709782F-E884-44D0-9027-52AD15A071B6}" type="presParOf" srcId="{5556E91B-9288-4238-B237-F940851B7AC5}" destId="{D88DD080-3F1B-44D8-B399-24D15B8F99C4}" srcOrd="2" destOrd="0" presId="urn:microsoft.com/office/officeart/2005/8/layout/default"/>
    <dgm:cxn modelId="{C166FF61-EF94-47D3-A1A6-C7939749C2F3}" type="presParOf" srcId="{5556E91B-9288-4238-B237-F940851B7AC5}" destId="{838479E4-3F9C-4F4A-96E6-F265AC071ABC}" srcOrd="3" destOrd="0" presId="urn:microsoft.com/office/officeart/2005/8/layout/default"/>
    <dgm:cxn modelId="{CC932BBD-3BFF-490E-9B6A-23BC14FA84A5}" type="presParOf" srcId="{5556E91B-9288-4238-B237-F940851B7AC5}" destId="{A29BDDED-8217-40E4-A7D1-54C3934A7049}" srcOrd="4" destOrd="0" presId="urn:microsoft.com/office/officeart/2005/8/layout/default"/>
    <dgm:cxn modelId="{9EF48138-7C2D-47D0-9A60-955F930F1A07}" type="presParOf" srcId="{5556E91B-9288-4238-B237-F940851B7AC5}" destId="{769A9B72-DEB8-46C8-8CCB-970B5576ED16}" srcOrd="5" destOrd="0" presId="urn:microsoft.com/office/officeart/2005/8/layout/default"/>
    <dgm:cxn modelId="{F464CD27-8C64-45E8-8F42-AAC9E021B4ED}" type="presParOf" srcId="{5556E91B-9288-4238-B237-F940851B7AC5}" destId="{71A084D4-A635-4871-9E06-6FE190FC2947}" srcOrd="6" destOrd="0" presId="urn:microsoft.com/office/officeart/2005/8/layout/default"/>
    <dgm:cxn modelId="{0DECD5CC-42F3-42C4-91AE-B6E74791CEA5}" type="presParOf" srcId="{5556E91B-9288-4238-B237-F940851B7AC5}" destId="{2E2AFAF1-A2A1-4B24-B9A7-3A178784EFBF}" srcOrd="7" destOrd="0" presId="urn:microsoft.com/office/officeart/2005/8/layout/default"/>
    <dgm:cxn modelId="{51E9E16B-73D0-4D69-AF61-8A122A1761BF}" type="presParOf" srcId="{5556E91B-9288-4238-B237-F940851B7AC5}" destId="{44CC2C94-714A-44EE-81B4-B0DC5575C628}" srcOrd="8" destOrd="0" presId="urn:microsoft.com/office/officeart/2005/8/layout/default"/>
    <dgm:cxn modelId="{00D2753D-07D4-4361-87C8-70EC6E38E238}" type="presParOf" srcId="{5556E91B-9288-4238-B237-F940851B7AC5}" destId="{8596B3C0-16EB-4B12-B7F4-2F5852DCF498}" srcOrd="9" destOrd="0" presId="urn:microsoft.com/office/officeart/2005/8/layout/default"/>
    <dgm:cxn modelId="{94DD1495-CF48-4C20-BACC-6A0959BC942C}" type="presParOf" srcId="{5556E91B-9288-4238-B237-F940851B7AC5}" destId="{8EE05A0C-8F81-449C-98B0-2EB25D17D972}" srcOrd="10" destOrd="0" presId="urn:microsoft.com/office/officeart/2005/8/layout/default"/>
    <dgm:cxn modelId="{C3C12FA9-3306-4F68-8755-DCFD03100B93}" type="presParOf" srcId="{5556E91B-9288-4238-B237-F940851B7AC5}" destId="{68550EC9-7103-48AF-AECE-ED8442B5CDB9}" srcOrd="11" destOrd="0" presId="urn:microsoft.com/office/officeart/2005/8/layout/default"/>
    <dgm:cxn modelId="{E6531A26-AF6F-47E8-ABDB-35F9A6435495}" type="presParOf" srcId="{5556E91B-9288-4238-B237-F940851B7AC5}" destId="{90F055C5-B7D2-418E-A523-A86DC56A357D}" srcOrd="12" destOrd="0" presId="urn:microsoft.com/office/officeart/2005/8/layout/default"/>
    <dgm:cxn modelId="{4668165A-A0A0-417E-A309-E10A33676A10}" type="presParOf" srcId="{5556E91B-9288-4238-B237-F940851B7AC5}" destId="{208FE0A2-F745-4C09-A158-DBD51FEBAC21}" srcOrd="13" destOrd="0" presId="urn:microsoft.com/office/officeart/2005/8/layout/default"/>
    <dgm:cxn modelId="{E917855F-67F5-4500-9767-B47D7415736D}" type="presParOf" srcId="{5556E91B-9288-4238-B237-F940851B7AC5}" destId="{DF0349FA-75FA-4D69-B0F6-6BBC9ED165E0}"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088804C4-B8E7-498E-9E98-EF1AB4234C23}">
      <dgm:prSet phldrT="[Text]" phldr="0"/>
      <dgm:spPr/>
      <dgm:t>
        <a:bodyPr/>
        <a:lstStyle/>
        <a:p>
          <a:pPr rtl="0"/>
          <a:r>
            <a:rPr lang="en-US" b="1">
              <a:solidFill>
                <a:schemeClr val="bg1"/>
              </a:solidFill>
              <a:latin typeface="Century Gothic"/>
            </a:rPr>
            <a:t>The</a:t>
          </a:r>
          <a:r>
            <a:rPr lang="en-US" b="1" i="0" u="none" strike="noStrike" cap="none" baseline="0" noProof="0" dirty="0">
              <a:solidFill>
                <a:schemeClr val="bg1"/>
              </a:solidFill>
              <a:latin typeface="Century Gothic"/>
            </a:rPr>
            <a:t> dog was walked </a:t>
          </a:r>
          <a:r>
            <a:rPr lang="en-US" b="1" i="0" u="none" strike="noStrike" cap="none" baseline="0" noProof="0" dirty="0">
              <a:solidFill>
                <a:schemeClr val="accent1">
                  <a:lumMod val="60000"/>
                  <a:lumOff val="40000"/>
                </a:schemeClr>
              </a:solidFill>
              <a:latin typeface="Century Gothic"/>
            </a:rPr>
            <a:t>by my sister.</a:t>
          </a:r>
        </a:p>
      </dgm:t>
    </dgm:pt>
    <dgm:pt modelId="{A514EB28-AF86-45DA-8215-E9AD36E32776}" type="parTrans" cxnId="{DDF16321-ED7C-48C0-BC36-049C2B5E7069}">
      <dgm:prSet/>
      <dgm:spPr/>
    </dgm:pt>
    <dgm:pt modelId="{54BEE456-ACC7-4CD4-B944-DE64B2F6B377}" type="sibTrans" cxnId="{DDF16321-ED7C-48C0-BC36-049C2B5E7069}">
      <dgm:prSet/>
      <dgm:spPr/>
      <dgm:t>
        <a:bodyPr/>
        <a:lstStyle/>
        <a:p>
          <a:endParaRPr lang="en-US"/>
        </a:p>
      </dgm:t>
    </dgm:pt>
    <dgm:pt modelId="{46152832-4282-462B-9E30-B38D8D284EA2}">
      <dgm:prSet phldrT="[Text]" phldr="0"/>
      <dgm:spPr/>
      <dgm:t>
        <a:bodyPr/>
        <a:lstStyle/>
        <a:p>
          <a:pPr rtl="0"/>
          <a:r>
            <a:rPr lang="en-US" b="1" dirty="0">
              <a:solidFill>
                <a:schemeClr val="accent1">
                  <a:lumMod val="60000"/>
                  <a:lumOff val="40000"/>
                </a:schemeClr>
              </a:solidFill>
              <a:latin typeface="Century Gothic"/>
            </a:rPr>
            <a:t>My sister</a:t>
          </a:r>
          <a:r>
            <a:rPr lang="en-US" b="1" dirty="0">
              <a:latin typeface="Century Gothic"/>
            </a:rPr>
            <a:t> walked the dog.</a:t>
          </a:r>
          <a:endParaRPr lang="en-US" dirty="0"/>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B31957E6-CD73-4D6C-A1F5-13601E3B63C1}" type="pres">
      <dgm:prSet presAssocID="{F938580C-164A-48B6-8CCA-1E1276484F6F}" presName="Name0" presStyleCnt="0">
        <dgm:presLayoutVars>
          <dgm:dir/>
          <dgm:resizeHandles val="exact"/>
        </dgm:presLayoutVars>
      </dgm:prSet>
      <dgm:spPr/>
    </dgm:pt>
    <dgm:pt modelId="{EFAAFBDF-1A31-408F-82D1-7E52E62DF903}" type="pres">
      <dgm:prSet presAssocID="{088804C4-B8E7-498E-9E98-EF1AB4234C23}" presName="node" presStyleLbl="node1" presStyleIdx="0" presStyleCnt="2">
        <dgm:presLayoutVars>
          <dgm:bulletEnabled val="1"/>
        </dgm:presLayoutVars>
      </dgm:prSet>
      <dgm:spPr/>
    </dgm:pt>
    <dgm:pt modelId="{744EEF26-6650-4EB0-9CBB-E138098E4BC6}" type="pres">
      <dgm:prSet presAssocID="{54BEE456-ACC7-4CD4-B944-DE64B2F6B377}" presName="sibTrans" presStyleLbl="sibTrans2D1" presStyleIdx="0" presStyleCnt="1"/>
      <dgm:spPr/>
    </dgm:pt>
    <dgm:pt modelId="{EBF39866-C4EE-4E38-BE24-0CD401A484F2}" type="pres">
      <dgm:prSet presAssocID="{54BEE456-ACC7-4CD4-B944-DE64B2F6B377}" presName="connectorText" presStyleLbl="sibTrans2D1" presStyleIdx="0" presStyleCnt="1"/>
      <dgm:spPr/>
    </dgm:pt>
    <dgm:pt modelId="{6F68E6A7-495A-484A-ADE0-E63C90DECBDD}" type="pres">
      <dgm:prSet presAssocID="{46152832-4282-462B-9E30-B38D8D284EA2}" presName="node" presStyleLbl="node1" presStyleIdx="1" presStyleCnt="2">
        <dgm:presLayoutVars>
          <dgm:bulletEnabled val="1"/>
        </dgm:presLayoutVars>
      </dgm:prSet>
      <dgm:spPr/>
    </dgm:pt>
  </dgm:ptLst>
  <dgm:cxnLst>
    <dgm:cxn modelId="{DDF16321-ED7C-48C0-BC36-049C2B5E7069}" srcId="{F938580C-164A-48B6-8CCA-1E1276484F6F}" destId="{088804C4-B8E7-498E-9E98-EF1AB4234C23}" srcOrd="0" destOrd="0" parTransId="{A514EB28-AF86-45DA-8215-E9AD36E32776}" sibTransId="{54BEE456-ACC7-4CD4-B944-DE64B2F6B377}"/>
    <dgm:cxn modelId="{154C455B-597E-46F0-9FCD-DAB54DA1207D}" type="presOf" srcId="{54BEE456-ACC7-4CD4-B944-DE64B2F6B377}" destId="{EBF39866-C4EE-4E38-BE24-0CD401A484F2}" srcOrd="1" destOrd="0" presId="urn:microsoft.com/office/officeart/2005/8/layout/process1"/>
    <dgm:cxn modelId="{F5F8E075-6431-482E-9197-C02C90F6483A}" type="presOf" srcId="{46152832-4282-462B-9E30-B38D8D284EA2}" destId="{6F68E6A7-495A-484A-ADE0-E63C90DECBDD}" srcOrd="0" destOrd="0" presId="urn:microsoft.com/office/officeart/2005/8/layout/process1"/>
    <dgm:cxn modelId="{032CDD7D-06DA-48BE-83A2-48464589D50A}" type="presOf" srcId="{088804C4-B8E7-498E-9E98-EF1AB4234C23}" destId="{EFAAFBDF-1A31-408F-82D1-7E52E62DF903}" srcOrd="0" destOrd="0" presId="urn:microsoft.com/office/officeart/2005/8/layout/process1"/>
    <dgm:cxn modelId="{70516596-C2AF-4D28-B355-B2C461F96021}" type="presOf" srcId="{54BEE456-ACC7-4CD4-B944-DE64B2F6B377}" destId="{744EEF26-6650-4EB0-9CBB-E138098E4BC6}"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1" destOrd="0" parTransId="{926F1036-4CDD-4D13-8118-508CD4D1F049}" sibTransId="{2888BEB2-1BEE-4D9E-9EC2-883014FEAF4B}"/>
    <dgm:cxn modelId="{20F99A5A-4B9D-4FF7-BD71-58999F8AC932}" type="presParOf" srcId="{B31957E6-CD73-4D6C-A1F5-13601E3B63C1}" destId="{EFAAFBDF-1A31-408F-82D1-7E52E62DF903}" srcOrd="0" destOrd="0" presId="urn:microsoft.com/office/officeart/2005/8/layout/process1"/>
    <dgm:cxn modelId="{DDA250CB-AF47-4DA5-8991-EBD08208FF49}" type="presParOf" srcId="{B31957E6-CD73-4D6C-A1F5-13601E3B63C1}" destId="{744EEF26-6650-4EB0-9CBB-E138098E4BC6}" srcOrd="1" destOrd="0" presId="urn:microsoft.com/office/officeart/2005/8/layout/process1"/>
    <dgm:cxn modelId="{AA288D56-C67B-4CD5-931F-CF261C237EDD}" type="presParOf" srcId="{744EEF26-6650-4EB0-9CBB-E138098E4BC6}" destId="{EBF39866-C4EE-4E38-BE24-0CD401A484F2}" srcOrd="0" destOrd="0" presId="urn:microsoft.com/office/officeart/2005/8/layout/process1"/>
    <dgm:cxn modelId="{004FF6E7-A4AF-4BE2-8A37-0ACA702B1979}" type="presParOf" srcId="{B31957E6-CD73-4D6C-A1F5-13601E3B63C1}" destId="{6F68E6A7-495A-484A-ADE0-E63C90DECBDD}"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46152832-4282-462B-9E30-B38D8D284EA2}">
      <dgm:prSet phldrT="[Text]" phldr="0"/>
      <dgm:spPr/>
      <dgm:t>
        <a:bodyPr/>
        <a:lstStyle/>
        <a:p>
          <a:pPr rtl="0"/>
          <a:r>
            <a:rPr lang="en-US" b="1">
              <a:solidFill>
                <a:schemeClr val="bg1"/>
              </a:solidFill>
              <a:latin typeface="Century Gothic"/>
            </a:rPr>
            <a:t>Data was analyzed </a:t>
          </a:r>
          <a:r>
            <a:rPr lang="en-US" b="1">
              <a:solidFill>
                <a:schemeClr val="accent1">
                  <a:lumMod val="60000"/>
                  <a:lumOff val="40000"/>
                </a:schemeClr>
              </a:solidFill>
              <a:latin typeface="Century Gothic"/>
            </a:rPr>
            <a:t>by researchers</a:t>
          </a:r>
          <a:r>
            <a:rPr lang="en-US" b="1" i="0" u="none" strike="noStrike" cap="none" baseline="0" noProof="0" dirty="0">
              <a:solidFill>
                <a:schemeClr val="accent1">
                  <a:lumMod val="60000"/>
                  <a:lumOff val="40000"/>
                </a:schemeClr>
              </a:solidFill>
              <a:latin typeface="Century Gothic"/>
            </a:rPr>
            <a:t>.</a:t>
          </a:r>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C18C19DB-B35C-4C19-8FFF-9BA365A4AACC}">
      <dgm:prSet phldr="0"/>
      <dgm:spPr/>
      <dgm:t>
        <a:bodyPr/>
        <a:lstStyle/>
        <a:p>
          <a:pPr rtl="0"/>
          <a:r>
            <a:rPr lang="en-US" b="1" dirty="0">
              <a:solidFill>
                <a:schemeClr val="accent1">
                  <a:lumMod val="60000"/>
                  <a:lumOff val="40000"/>
                </a:schemeClr>
              </a:solidFill>
              <a:latin typeface="Century Gothic"/>
            </a:rPr>
            <a:t>Researchers</a:t>
          </a:r>
          <a:r>
            <a:rPr lang="en-US" b="1" dirty="0">
              <a:latin typeface="Century Gothic"/>
            </a:rPr>
            <a:t> analyzed data.</a:t>
          </a:r>
          <a:endParaRPr lang="en-US" b="1" dirty="0"/>
        </a:p>
      </dgm:t>
    </dgm:pt>
    <dgm:pt modelId="{319E425F-75B1-45A5-ADC7-CB2A67D67B1D}" type="parTrans" cxnId="{71504D99-D6E2-4778-85C6-4BC3A0457A19}">
      <dgm:prSet/>
      <dgm:spPr/>
    </dgm:pt>
    <dgm:pt modelId="{5F00C89A-2141-4194-9386-D0AB300AE3D5}" type="sibTrans" cxnId="{71504D99-D6E2-4778-85C6-4BC3A0457A19}">
      <dgm:prSet/>
      <dgm:spPr/>
    </dgm:pt>
    <dgm:pt modelId="{B31957E6-CD73-4D6C-A1F5-13601E3B63C1}" type="pres">
      <dgm:prSet presAssocID="{F938580C-164A-48B6-8CCA-1E1276484F6F}" presName="Name0" presStyleCnt="0">
        <dgm:presLayoutVars>
          <dgm:dir/>
          <dgm:resizeHandles val="exact"/>
        </dgm:presLayoutVars>
      </dgm:prSet>
      <dgm:spPr/>
    </dgm:pt>
    <dgm:pt modelId="{6F68E6A7-495A-484A-ADE0-E63C90DECBDD}" type="pres">
      <dgm:prSet presAssocID="{46152832-4282-462B-9E30-B38D8D284EA2}" presName="node" presStyleLbl="node1" presStyleIdx="0" presStyleCnt="2">
        <dgm:presLayoutVars>
          <dgm:bulletEnabled val="1"/>
        </dgm:presLayoutVars>
      </dgm:prSet>
      <dgm:spPr/>
    </dgm:pt>
    <dgm:pt modelId="{72E02C5F-9E1D-4F92-9F5D-7C090B1B2526}" type="pres">
      <dgm:prSet presAssocID="{2888BEB2-1BEE-4D9E-9EC2-883014FEAF4B}" presName="sibTrans" presStyleLbl="sibTrans2D1" presStyleIdx="0" presStyleCnt="1"/>
      <dgm:spPr/>
    </dgm:pt>
    <dgm:pt modelId="{32FAC480-D75F-4625-8951-664C4DFC1376}" type="pres">
      <dgm:prSet presAssocID="{2888BEB2-1BEE-4D9E-9EC2-883014FEAF4B}" presName="connectorText" presStyleLbl="sibTrans2D1" presStyleIdx="0" presStyleCnt="1"/>
      <dgm:spPr/>
    </dgm:pt>
    <dgm:pt modelId="{7073B28B-5652-402F-A534-73C661E3708E}" type="pres">
      <dgm:prSet presAssocID="{C18C19DB-B35C-4C19-8FFF-9BA365A4AACC}" presName="node" presStyleLbl="node1" presStyleIdx="1" presStyleCnt="2">
        <dgm:presLayoutVars>
          <dgm:bulletEnabled val="1"/>
        </dgm:presLayoutVars>
      </dgm:prSet>
      <dgm:spPr/>
    </dgm:pt>
  </dgm:ptLst>
  <dgm:cxnLst>
    <dgm:cxn modelId="{E679FE1D-34E1-441C-BA44-B7975A942EBA}" type="presOf" srcId="{46152832-4282-462B-9E30-B38D8D284EA2}" destId="{6F68E6A7-495A-484A-ADE0-E63C90DECBDD}" srcOrd="0" destOrd="0" presId="urn:microsoft.com/office/officeart/2005/8/layout/process1"/>
    <dgm:cxn modelId="{79042E32-83D4-41E1-944F-27D558D56AF8}" type="presOf" srcId="{2888BEB2-1BEE-4D9E-9EC2-883014FEAF4B}" destId="{32FAC480-D75F-4625-8951-664C4DFC1376}" srcOrd="1" destOrd="0" presId="urn:microsoft.com/office/officeart/2005/8/layout/process1"/>
    <dgm:cxn modelId="{71504D99-D6E2-4778-85C6-4BC3A0457A19}" srcId="{F938580C-164A-48B6-8CCA-1E1276484F6F}" destId="{C18C19DB-B35C-4C19-8FFF-9BA365A4AACC}" srcOrd="1" destOrd="0" parTransId="{319E425F-75B1-45A5-ADC7-CB2A67D67B1D}" sibTransId="{5F00C89A-2141-4194-9386-D0AB300AE3D5}"/>
    <dgm:cxn modelId="{0A7ED9D2-EC52-444E-8DF0-EE5DE463EDA0}" type="presOf" srcId="{C18C19DB-B35C-4C19-8FFF-9BA365A4AACC}" destId="{7073B28B-5652-402F-A534-73C661E3708E}"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0" destOrd="0" parTransId="{926F1036-4CDD-4D13-8118-508CD4D1F049}" sibTransId="{2888BEB2-1BEE-4D9E-9EC2-883014FEAF4B}"/>
    <dgm:cxn modelId="{A97A4AF6-DC05-46A3-B879-38AC29187CE9}" type="presOf" srcId="{2888BEB2-1BEE-4D9E-9EC2-883014FEAF4B}" destId="{72E02C5F-9E1D-4F92-9F5D-7C090B1B2526}" srcOrd="0" destOrd="0" presId="urn:microsoft.com/office/officeart/2005/8/layout/process1"/>
    <dgm:cxn modelId="{98EEC70E-777F-458A-AE55-2A3E8C8B85B4}" type="presParOf" srcId="{B31957E6-CD73-4D6C-A1F5-13601E3B63C1}" destId="{6F68E6A7-495A-484A-ADE0-E63C90DECBDD}" srcOrd="0" destOrd="0" presId="urn:microsoft.com/office/officeart/2005/8/layout/process1"/>
    <dgm:cxn modelId="{392C0029-944E-40F5-BE6B-DA0C07D307F7}" type="presParOf" srcId="{B31957E6-CD73-4D6C-A1F5-13601E3B63C1}" destId="{72E02C5F-9E1D-4F92-9F5D-7C090B1B2526}" srcOrd="1" destOrd="0" presId="urn:microsoft.com/office/officeart/2005/8/layout/process1"/>
    <dgm:cxn modelId="{B03AE70D-E789-49E4-B9EF-6AB0953271D5}" type="presParOf" srcId="{72E02C5F-9E1D-4F92-9F5D-7C090B1B2526}" destId="{32FAC480-D75F-4625-8951-664C4DFC1376}" srcOrd="0" destOrd="0" presId="urn:microsoft.com/office/officeart/2005/8/layout/process1"/>
    <dgm:cxn modelId="{BC95290A-1A91-4C57-9395-FE595CD14098}" type="presParOf" srcId="{B31957E6-CD73-4D6C-A1F5-13601E3B63C1}" destId="{7073B28B-5652-402F-A534-73C661E3708E}"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4BF2C4B-9AD4-4F47-B387-1AC45BDACC35}"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80B2755E-3167-49A9-B572-FC075C22895B}">
      <dgm:prSet phldr="0"/>
      <dgm:spPr/>
      <dgm:t>
        <a:bodyPr/>
        <a:lstStyle/>
        <a:p>
          <a:pPr rtl="0"/>
          <a:endParaRPr lang="en-US" b="1" dirty="0">
            <a:latin typeface="Century Gothic"/>
          </a:endParaRPr>
        </a:p>
      </dgm:t>
    </dgm:pt>
    <dgm:pt modelId="{F489F8A8-D22A-4D87-84EB-2406163B57D3}" type="parTrans" cxnId="{8F40D840-22B4-449D-A90A-A072058DA05D}">
      <dgm:prSet/>
      <dgm:spPr/>
    </dgm:pt>
    <dgm:pt modelId="{130F567A-1246-4245-B5D7-6A54B841D58F}" type="sibTrans" cxnId="{8F40D840-22B4-449D-A90A-A072058DA05D}">
      <dgm:prSet/>
      <dgm:spPr/>
    </dgm:pt>
    <dgm:pt modelId="{88E7E310-284B-4CEE-9141-016A4F244664}">
      <dgm:prSet phldr="0"/>
      <dgm:spPr/>
      <dgm:t>
        <a:bodyPr/>
        <a:lstStyle/>
        <a:p>
          <a:pPr rtl="0"/>
          <a:endParaRPr lang="en-US" b="1" dirty="0">
            <a:latin typeface="Century Gothic"/>
          </a:endParaRPr>
        </a:p>
      </dgm:t>
    </dgm:pt>
    <dgm:pt modelId="{E3C8137A-7F29-45A6-A09E-22FC2B490817}" type="parTrans" cxnId="{73983EB8-7050-4BE4-BE87-EECA98FFCF66}">
      <dgm:prSet/>
      <dgm:spPr/>
    </dgm:pt>
    <dgm:pt modelId="{AFF7E88F-43D8-493F-8DE1-C9E54C527013}" type="sibTrans" cxnId="{73983EB8-7050-4BE4-BE87-EECA98FFCF66}">
      <dgm:prSet/>
      <dgm:spPr/>
    </dgm:pt>
    <dgm:pt modelId="{9725111F-9752-45A4-BE85-CC3B18BBE872}">
      <dgm:prSet phldr="0"/>
      <dgm:spPr/>
      <dgm:t>
        <a:bodyPr/>
        <a:lstStyle/>
        <a:p>
          <a:pPr rtl="0"/>
          <a:r>
            <a:rPr lang="en-US" b="1" dirty="0">
              <a:latin typeface="Century Gothic"/>
            </a:rPr>
            <a:t> </a:t>
          </a:r>
        </a:p>
      </dgm:t>
    </dgm:pt>
    <dgm:pt modelId="{23B35B52-52CA-474C-934E-62D1DE1FD589}" type="parTrans" cxnId="{368ED0FE-FB59-43DE-93F2-74AA338D0FC1}">
      <dgm:prSet/>
      <dgm:spPr/>
    </dgm:pt>
    <dgm:pt modelId="{48E236A3-E926-4CF6-B839-A586CF81D385}" type="sibTrans" cxnId="{368ED0FE-FB59-43DE-93F2-74AA338D0FC1}">
      <dgm:prSet/>
      <dgm:spPr/>
    </dgm:pt>
    <dgm:pt modelId="{25537F63-9164-492F-AB07-B6A1A099B438}">
      <dgm:prSet phldr="0"/>
      <dgm:spPr/>
      <dgm:t>
        <a:bodyPr/>
        <a:lstStyle/>
        <a:p>
          <a:pPr rtl="0"/>
          <a:endParaRPr lang="en-US" b="1" dirty="0">
            <a:latin typeface="Century Gothic"/>
          </a:endParaRPr>
        </a:p>
      </dgm:t>
    </dgm:pt>
    <dgm:pt modelId="{C1B18BC8-D938-4F69-AA53-126D09BC8B6C}" type="parTrans" cxnId="{900256D6-F1F2-4ED3-BD5B-65274B39E4E9}">
      <dgm:prSet/>
      <dgm:spPr/>
    </dgm:pt>
    <dgm:pt modelId="{DC609AC0-6DA9-4C9F-B7E3-CDC565FAB1BC}" type="sibTrans" cxnId="{900256D6-F1F2-4ED3-BD5B-65274B39E4E9}">
      <dgm:prSet/>
      <dgm:spPr/>
    </dgm:pt>
    <dgm:pt modelId="{F10CE960-4CC5-4B72-8366-D3D6A71266C6}">
      <dgm:prSet phldr="0"/>
      <dgm:spPr/>
      <dgm:t>
        <a:bodyPr/>
        <a:lstStyle/>
        <a:p>
          <a:endParaRPr lang="en-US" b="1" dirty="0">
            <a:latin typeface="Century Gothic"/>
          </a:endParaRPr>
        </a:p>
      </dgm:t>
    </dgm:pt>
    <dgm:pt modelId="{3AA0B932-0666-43F1-9BE1-8899E5B717AD}" type="parTrans" cxnId="{3B21C2E7-C5D7-4FE4-8088-20127D50C95A}">
      <dgm:prSet/>
      <dgm:spPr/>
    </dgm:pt>
    <dgm:pt modelId="{DFD8225A-B922-4578-8C13-B9691D731CE4}" type="sibTrans" cxnId="{3B21C2E7-C5D7-4FE4-8088-20127D50C95A}">
      <dgm:prSet/>
      <dgm:spPr/>
    </dgm:pt>
    <dgm:pt modelId="{D6454B52-E4A1-43DD-BD73-109C384AAD9E}">
      <dgm:prSet phldr="0"/>
      <dgm:spPr/>
      <dgm:t>
        <a:bodyPr/>
        <a:lstStyle/>
        <a:p>
          <a:pPr rtl="0"/>
          <a:r>
            <a:rPr lang="en-US" b="1" dirty="0">
              <a:latin typeface="Century Gothic"/>
            </a:rPr>
            <a:t>USE STRONG VERBS</a:t>
          </a:r>
        </a:p>
      </dgm:t>
    </dgm:pt>
    <dgm:pt modelId="{F0B0049B-42BC-405A-A6E7-AD13C0BFEF8A}" type="parTrans" cxnId="{F8BD4152-DC3C-4046-A291-B4E63DEEE1D5}">
      <dgm:prSet/>
      <dgm:spPr/>
    </dgm:pt>
    <dgm:pt modelId="{469BE216-DC3D-41F0-8926-DA654B4F96CB}" type="sibTrans" cxnId="{F8BD4152-DC3C-4046-A291-B4E63DEEE1D5}">
      <dgm:prSet/>
      <dgm:spPr/>
    </dgm:pt>
    <dgm:pt modelId="{AC8E9FF0-5E20-4C34-A5E2-9F8E322F2269}">
      <dgm:prSet phldr="0"/>
      <dgm:spPr/>
      <dgm:t>
        <a:bodyPr/>
        <a:lstStyle/>
        <a:p>
          <a:endParaRPr lang="en-US" b="1" dirty="0">
            <a:latin typeface="Century Gothic"/>
          </a:endParaRPr>
        </a:p>
      </dgm:t>
    </dgm:pt>
    <dgm:pt modelId="{A39B543D-13EB-4418-BFEB-5A6D8BACB623}" type="parTrans" cxnId="{0C87631D-ABFD-48AF-A868-010F4B1921B5}">
      <dgm:prSet/>
      <dgm:spPr/>
    </dgm:pt>
    <dgm:pt modelId="{2EDC8A72-30DA-402C-B2DF-58B26E2630D8}" type="sibTrans" cxnId="{0C87631D-ABFD-48AF-A868-010F4B1921B5}">
      <dgm:prSet/>
      <dgm:spPr/>
    </dgm:pt>
    <dgm:pt modelId="{A190E22F-8408-4BC6-91B8-2CB6DE1B62A0}">
      <dgm:prSet phldr="0"/>
      <dgm:spPr/>
      <dgm:t>
        <a:bodyPr/>
        <a:lstStyle/>
        <a:p>
          <a:pPr rtl="0"/>
          <a:endParaRPr lang="en-US" b="1" dirty="0">
            <a:latin typeface="Century Gothic"/>
          </a:endParaRPr>
        </a:p>
      </dgm:t>
    </dgm:pt>
    <dgm:pt modelId="{95DD6079-131B-4450-BE36-3D7510A7EAC5}" type="parTrans" cxnId="{2277EF26-5146-41C4-B6D5-E3F614B1E0F1}">
      <dgm:prSet/>
      <dgm:spPr/>
    </dgm:pt>
    <dgm:pt modelId="{860323C5-FB82-4947-BEAE-29DCC4A92B74}" type="sibTrans" cxnId="{2277EF26-5146-41C4-B6D5-E3F614B1E0F1}">
      <dgm:prSet/>
      <dgm:spPr/>
    </dgm:pt>
    <dgm:pt modelId="{5556E91B-9288-4238-B237-F940851B7AC5}" type="pres">
      <dgm:prSet presAssocID="{E4BF2C4B-9AD4-4F47-B387-1AC45BDACC35}" presName="diagram" presStyleCnt="0">
        <dgm:presLayoutVars>
          <dgm:dir/>
          <dgm:resizeHandles val="exact"/>
        </dgm:presLayoutVars>
      </dgm:prSet>
      <dgm:spPr/>
    </dgm:pt>
    <dgm:pt modelId="{2A04F58C-D2C0-4210-97DD-A08ABD10AF1F}" type="pres">
      <dgm:prSet presAssocID="{80B2755E-3167-49A9-B572-FC075C22895B}" presName="node" presStyleLbl="node1" presStyleIdx="0" presStyleCnt="8">
        <dgm:presLayoutVars>
          <dgm:bulletEnabled val="1"/>
        </dgm:presLayoutVars>
      </dgm:prSet>
      <dgm:spPr/>
    </dgm:pt>
    <dgm:pt modelId="{01AFBD72-C6B0-4AD9-BFFD-ADE6AC5B123C}" type="pres">
      <dgm:prSet presAssocID="{130F567A-1246-4245-B5D7-6A54B841D58F}" presName="sibTrans" presStyleCnt="0"/>
      <dgm:spPr/>
    </dgm:pt>
    <dgm:pt modelId="{D88DD080-3F1B-44D8-B399-24D15B8F99C4}" type="pres">
      <dgm:prSet presAssocID="{25537F63-9164-492F-AB07-B6A1A099B438}" presName="node" presStyleLbl="node1" presStyleIdx="1" presStyleCnt="8">
        <dgm:presLayoutVars>
          <dgm:bulletEnabled val="1"/>
        </dgm:presLayoutVars>
      </dgm:prSet>
      <dgm:spPr/>
    </dgm:pt>
    <dgm:pt modelId="{838479E4-3F9C-4F4A-96E6-F265AC071ABC}" type="pres">
      <dgm:prSet presAssocID="{DC609AC0-6DA9-4C9F-B7E3-CDC565FAB1BC}" presName="sibTrans" presStyleCnt="0"/>
      <dgm:spPr/>
    </dgm:pt>
    <dgm:pt modelId="{A29BDDED-8217-40E4-A7D1-54C3934A7049}" type="pres">
      <dgm:prSet presAssocID="{9725111F-9752-45A4-BE85-CC3B18BBE872}" presName="node" presStyleLbl="node1" presStyleIdx="2" presStyleCnt="8">
        <dgm:presLayoutVars>
          <dgm:bulletEnabled val="1"/>
        </dgm:presLayoutVars>
      </dgm:prSet>
      <dgm:spPr/>
    </dgm:pt>
    <dgm:pt modelId="{769A9B72-DEB8-46C8-8CCB-970B5576ED16}" type="pres">
      <dgm:prSet presAssocID="{48E236A3-E926-4CF6-B839-A586CF81D385}" presName="sibTrans" presStyleCnt="0"/>
      <dgm:spPr/>
    </dgm:pt>
    <dgm:pt modelId="{71A084D4-A635-4871-9E06-6FE190FC2947}" type="pres">
      <dgm:prSet presAssocID="{88E7E310-284B-4CEE-9141-016A4F244664}" presName="node" presStyleLbl="node1" presStyleIdx="3" presStyleCnt="8">
        <dgm:presLayoutVars>
          <dgm:bulletEnabled val="1"/>
        </dgm:presLayoutVars>
      </dgm:prSet>
      <dgm:spPr/>
    </dgm:pt>
    <dgm:pt modelId="{2E2AFAF1-A2A1-4B24-B9A7-3A178784EFBF}" type="pres">
      <dgm:prSet presAssocID="{AFF7E88F-43D8-493F-8DE1-C9E54C527013}" presName="sibTrans" presStyleCnt="0"/>
      <dgm:spPr/>
    </dgm:pt>
    <dgm:pt modelId="{8EE05A0C-8F81-449C-98B0-2EB25D17D972}" type="pres">
      <dgm:prSet presAssocID="{F10CE960-4CC5-4B72-8366-D3D6A71266C6}" presName="node" presStyleLbl="node1" presStyleIdx="4" presStyleCnt="8">
        <dgm:presLayoutVars>
          <dgm:bulletEnabled val="1"/>
        </dgm:presLayoutVars>
      </dgm:prSet>
      <dgm:spPr/>
    </dgm:pt>
    <dgm:pt modelId="{68550EC9-7103-48AF-AECE-ED8442B5CDB9}" type="pres">
      <dgm:prSet presAssocID="{DFD8225A-B922-4578-8C13-B9691D731CE4}" presName="sibTrans" presStyleCnt="0"/>
      <dgm:spPr/>
    </dgm:pt>
    <dgm:pt modelId="{90F055C5-B7D2-418E-A523-A86DC56A357D}" type="pres">
      <dgm:prSet presAssocID="{D6454B52-E4A1-43DD-BD73-109C384AAD9E}" presName="node" presStyleLbl="node1" presStyleIdx="5" presStyleCnt="8">
        <dgm:presLayoutVars>
          <dgm:bulletEnabled val="1"/>
        </dgm:presLayoutVars>
      </dgm:prSet>
      <dgm:spPr/>
    </dgm:pt>
    <dgm:pt modelId="{208FE0A2-F745-4C09-A158-DBD51FEBAC21}" type="pres">
      <dgm:prSet presAssocID="{469BE216-DC3D-41F0-8926-DA654B4F96CB}" presName="sibTrans" presStyleCnt="0"/>
      <dgm:spPr/>
    </dgm:pt>
    <dgm:pt modelId="{DF0349FA-75FA-4D69-B0F6-6BBC9ED165E0}" type="pres">
      <dgm:prSet presAssocID="{AC8E9FF0-5E20-4C34-A5E2-9F8E322F2269}" presName="node" presStyleLbl="node1" presStyleIdx="6" presStyleCnt="8">
        <dgm:presLayoutVars>
          <dgm:bulletEnabled val="1"/>
        </dgm:presLayoutVars>
      </dgm:prSet>
      <dgm:spPr/>
    </dgm:pt>
    <dgm:pt modelId="{9A43FC86-F2DA-4F32-8698-9CEE7A381BD7}" type="pres">
      <dgm:prSet presAssocID="{2EDC8A72-30DA-402C-B2DF-58B26E2630D8}" presName="sibTrans" presStyleCnt="0"/>
      <dgm:spPr/>
    </dgm:pt>
    <dgm:pt modelId="{DDCD5333-90D2-41AD-B254-C421F7C2D672}" type="pres">
      <dgm:prSet presAssocID="{A190E22F-8408-4BC6-91B8-2CB6DE1B62A0}" presName="node" presStyleLbl="node1" presStyleIdx="7" presStyleCnt="8">
        <dgm:presLayoutVars>
          <dgm:bulletEnabled val="1"/>
        </dgm:presLayoutVars>
      </dgm:prSet>
      <dgm:spPr/>
    </dgm:pt>
  </dgm:ptLst>
  <dgm:cxnLst>
    <dgm:cxn modelId="{18F32302-DAA9-4BF4-B269-D808388CA6CF}" type="presOf" srcId="{D6454B52-E4A1-43DD-BD73-109C384AAD9E}" destId="{90F055C5-B7D2-418E-A523-A86DC56A357D}" srcOrd="0" destOrd="0" presId="urn:microsoft.com/office/officeart/2005/8/layout/default"/>
    <dgm:cxn modelId="{F013AA08-4735-4889-99B8-8942687B046B}" type="presOf" srcId="{88E7E310-284B-4CEE-9141-016A4F244664}" destId="{71A084D4-A635-4871-9E06-6FE190FC2947}" srcOrd="0" destOrd="0" presId="urn:microsoft.com/office/officeart/2005/8/layout/default"/>
    <dgm:cxn modelId="{3DF1CA09-90A2-418F-9B1C-37A4D88B5331}" type="presOf" srcId="{F10CE960-4CC5-4B72-8366-D3D6A71266C6}" destId="{8EE05A0C-8F81-449C-98B0-2EB25D17D972}" srcOrd="0" destOrd="0" presId="urn:microsoft.com/office/officeart/2005/8/layout/default"/>
    <dgm:cxn modelId="{0C87631D-ABFD-48AF-A868-010F4B1921B5}" srcId="{E4BF2C4B-9AD4-4F47-B387-1AC45BDACC35}" destId="{AC8E9FF0-5E20-4C34-A5E2-9F8E322F2269}" srcOrd="6" destOrd="0" parTransId="{A39B543D-13EB-4418-BFEB-5A6D8BACB623}" sibTransId="{2EDC8A72-30DA-402C-B2DF-58B26E2630D8}"/>
    <dgm:cxn modelId="{2277EF26-5146-41C4-B6D5-E3F614B1E0F1}" srcId="{E4BF2C4B-9AD4-4F47-B387-1AC45BDACC35}" destId="{A190E22F-8408-4BC6-91B8-2CB6DE1B62A0}" srcOrd="7" destOrd="0" parTransId="{95DD6079-131B-4450-BE36-3D7510A7EAC5}" sibTransId="{860323C5-FB82-4947-BEAE-29DCC4A92B74}"/>
    <dgm:cxn modelId="{F102B532-F02C-45D1-8805-D329FDCE1EA4}" type="presOf" srcId="{E4BF2C4B-9AD4-4F47-B387-1AC45BDACC35}" destId="{5556E91B-9288-4238-B237-F940851B7AC5}" srcOrd="0" destOrd="0" presId="urn:microsoft.com/office/officeart/2005/8/layout/default"/>
    <dgm:cxn modelId="{8F40D840-22B4-449D-A90A-A072058DA05D}" srcId="{E4BF2C4B-9AD4-4F47-B387-1AC45BDACC35}" destId="{80B2755E-3167-49A9-B572-FC075C22895B}" srcOrd="0" destOrd="0" parTransId="{F489F8A8-D22A-4D87-84EB-2406163B57D3}" sibTransId="{130F567A-1246-4245-B5D7-6A54B841D58F}"/>
    <dgm:cxn modelId="{F8BD4152-DC3C-4046-A291-B4E63DEEE1D5}" srcId="{E4BF2C4B-9AD4-4F47-B387-1AC45BDACC35}" destId="{D6454B52-E4A1-43DD-BD73-109C384AAD9E}" srcOrd="5" destOrd="0" parTransId="{F0B0049B-42BC-405A-A6E7-AD13C0BFEF8A}" sibTransId="{469BE216-DC3D-41F0-8926-DA654B4F96CB}"/>
    <dgm:cxn modelId="{FD7F3679-11AA-4E9D-B8C7-CD9E41D273FA}" type="presOf" srcId="{A190E22F-8408-4BC6-91B8-2CB6DE1B62A0}" destId="{DDCD5333-90D2-41AD-B254-C421F7C2D672}" srcOrd="0" destOrd="0" presId="urn:microsoft.com/office/officeart/2005/8/layout/default"/>
    <dgm:cxn modelId="{3B691886-3575-4061-A6D3-0F826901397E}" type="presOf" srcId="{80B2755E-3167-49A9-B572-FC075C22895B}" destId="{2A04F58C-D2C0-4210-97DD-A08ABD10AF1F}" srcOrd="0" destOrd="0" presId="urn:microsoft.com/office/officeart/2005/8/layout/default"/>
    <dgm:cxn modelId="{E7F3F5AF-C93E-4D13-9254-90DC81C98E34}" type="presOf" srcId="{25537F63-9164-492F-AB07-B6A1A099B438}" destId="{D88DD080-3F1B-44D8-B399-24D15B8F99C4}" srcOrd="0" destOrd="0" presId="urn:microsoft.com/office/officeart/2005/8/layout/default"/>
    <dgm:cxn modelId="{73983EB8-7050-4BE4-BE87-EECA98FFCF66}" srcId="{E4BF2C4B-9AD4-4F47-B387-1AC45BDACC35}" destId="{88E7E310-284B-4CEE-9141-016A4F244664}" srcOrd="3" destOrd="0" parTransId="{E3C8137A-7F29-45A6-A09E-22FC2B490817}" sibTransId="{AFF7E88F-43D8-493F-8DE1-C9E54C527013}"/>
    <dgm:cxn modelId="{900256D6-F1F2-4ED3-BD5B-65274B39E4E9}" srcId="{E4BF2C4B-9AD4-4F47-B387-1AC45BDACC35}" destId="{25537F63-9164-492F-AB07-B6A1A099B438}" srcOrd="1" destOrd="0" parTransId="{C1B18BC8-D938-4F69-AA53-126D09BC8B6C}" sibTransId="{DC609AC0-6DA9-4C9F-B7E3-CDC565FAB1BC}"/>
    <dgm:cxn modelId="{3B21C2E7-C5D7-4FE4-8088-20127D50C95A}" srcId="{E4BF2C4B-9AD4-4F47-B387-1AC45BDACC35}" destId="{F10CE960-4CC5-4B72-8366-D3D6A71266C6}" srcOrd="4" destOrd="0" parTransId="{3AA0B932-0666-43F1-9BE1-8899E5B717AD}" sibTransId="{DFD8225A-B922-4578-8C13-B9691D731CE4}"/>
    <dgm:cxn modelId="{C86BE6F7-91F6-49E9-AEA9-BF032C14B399}" type="presOf" srcId="{AC8E9FF0-5E20-4C34-A5E2-9F8E322F2269}" destId="{DF0349FA-75FA-4D69-B0F6-6BBC9ED165E0}" srcOrd="0" destOrd="0" presId="urn:microsoft.com/office/officeart/2005/8/layout/default"/>
    <dgm:cxn modelId="{4C2F62F9-8EE0-4CCB-8B78-6074C4A471DB}" type="presOf" srcId="{9725111F-9752-45A4-BE85-CC3B18BBE872}" destId="{A29BDDED-8217-40E4-A7D1-54C3934A7049}" srcOrd="0" destOrd="0" presId="urn:microsoft.com/office/officeart/2005/8/layout/default"/>
    <dgm:cxn modelId="{368ED0FE-FB59-43DE-93F2-74AA338D0FC1}" srcId="{E4BF2C4B-9AD4-4F47-B387-1AC45BDACC35}" destId="{9725111F-9752-45A4-BE85-CC3B18BBE872}" srcOrd="2" destOrd="0" parTransId="{23B35B52-52CA-474C-934E-62D1DE1FD589}" sibTransId="{48E236A3-E926-4CF6-B839-A586CF81D385}"/>
    <dgm:cxn modelId="{A2A3F1A5-BA5A-46E9-839C-42C8C6DA52C5}" type="presParOf" srcId="{5556E91B-9288-4238-B237-F940851B7AC5}" destId="{2A04F58C-D2C0-4210-97DD-A08ABD10AF1F}" srcOrd="0" destOrd="0" presId="urn:microsoft.com/office/officeart/2005/8/layout/default"/>
    <dgm:cxn modelId="{4075BEB2-1790-4A6E-BB60-1596ED64ADFD}" type="presParOf" srcId="{5556E91B-9288-4238-B237-F940851B7AC5}" destId="{01AFBD72-C6B0-4AD9-BFFD-ADE6AC5B123C}" srcOrd="1" destOrd="0" presId="urn:microsoft.com/office/officeart/2005/8/layout/default"/>
    <dgm:cxn modelId="{C68AB3AB-C1AB-47F7-A411-2681A0909190}" type="presParOf" srcId="{5556E91B-9288-4238-B237-F940851B7AC5}" destId="{D88DD080-3F1B-44D8-B399-24D15B8F99C4}" srcOrd="2" destOrd="0" presId="urn:microsoft.com/office/officeart/2005/8/layout/default"/>
    <dgm:cxn modelId="{729D1158-65F6-487C-8CC8-0D0A1B61E077}" type="presParOf" srcId="{5556E91B-9288-4238-B237-F940851B7AC5}" destId="{838479E4-3F9C-4F4A-96E6-F265AC071ABC}" srcOrd="3" destOrd="0" presId="urn:microsoft.com/office/officeart/2005/8/layout/default"/>
    <dgm:cxn modelId="{046B06B4-16D5-4C3E-8483-41100C7AE0AE}" type="presParOf" srcId="{5556E91B-9288-4238-B237-F940851B7AC5}" destId="{A29BDDED-8217-40E4-A7D1-54C3934A7049}" srcOrd="4" destOrd="0" presId="urn:microsoft.com/office/officeart/2005/8/layout/default"/>
    <dgm:cxn modelId="{04834166-A589-4148-BAD9-BEA70C4D0700}" type="presParOf" srcId="{5556E91B-9288-4238-B237-F940851B7AC5}" destId="{769A9B72-DEB8-46C8-8CCB-970B5576ED16}" srcOrd="5" destOrd="0" presId="urn:microsoft.com/office/officeart/2005/8/layout/default"/>
    <dgm:cxn modelId="{ABF93BE0-BCAC-4F7E-A8C6-F120A73C1115}" type="presParOf" srcId="{5556E91B-9288-4238-B237-F940851B7AC5}" destId="{71A084D4-A635-4871-9E06-6FE190FC2947}" srcOrd="6" destOrd="0" presId="urn:microsoft.com/office/officeart/2005/8/layout/default"/>
    <dgm:cxn modelId="{0D65473B-B581-46AD-BBD3-23758D736E19}" type="presParOf" srcId="{5556E91B-9288-4238-B237-F940851B7AC5}" destId="{2E2AFAF1-A2A1-4B24-B9A7-3A178784EFBF}" srcOrd="7" destOrd="0" presId="urn:microsoft.com/office/officeart/2005/8/layout/default"/>
    <dgm:cxn modelId="{B1643AB5-AE53-4DC8-A1FA-D52647539078}" type="presParOf" srcId="{5556E91B-9288-4238-B237-F940851B7AC5}" destId="{8EE05A0C-8F81-449C-98B0-2EB25D17D972}" srcOrd="8" destOrd="0" presId="urn:microsoft.com/office/officeart/2005/8/layout/default"/>
    <dgm:cxn modelId="{51A526B7-CB8A-4F98-A789-13801EC4C6F5}" type="presParOf" srcId="{5556E91B-9288-4238-B237-F940851B7AC5}" destId="{68550EC9-7103-48AF-AECE-ED8442B5CDB9}" srcOrd="9" destOrd="0" presId="urn:microsoft.com/office/officeart/2005/8/layout/default"/>
    <dgm:cxn modelId="{6F74434E-589B-4FBE-8C46-B42883BD4DF0}" type="presParOf" srcId="{5556E91B-9288-4238-B237-F940851B7AC5}" destId="{90F055C5-B7D2-418E-A523-A86DC56A357D}" srcOrd="10" destOrd="0" presId="urn:microsoft.com/office/officeart/2005/8/layout/default"/>
    <dgm:cxn modelId="{D2472C19-7ECC-416B-80AB-E89BED56F509}" type="presParOf" srcId="{5556E91B-9288-4238-B237-F940851B7AC5}" destId="{208FE0A2-F745-4C09-A158-DBD51FEBAC21}" srcOrd="11" destOrd="0" presId="urn:microsoft.com/office/officeart/2005/8/layout/default"/>
    <dgm:cxn modelId="{ABF5D17A-2817-41DB-9CDF-71AB898D7E93}" type="presParOf" srcId="{5556E91B-9288-4238-B237-F940851B7AC5}" destId="{DF0349FA-75FA-4D69-B0F6-6BBC9ED165E0}" srcOrd="12" destOrd="0" presId="urn:microsoft.com/office/officeart/2005/8/layout/default"/>
    <dgm:cxn modelId="{E50738B5-0258-424C-84D0-0C9F37459878}" type="presParOf" srcId="{5556E91B-9288-4238-B237-F940851B7AC5}" destId="{9A43FC86-F2DA-4F32-8698-9CEE7A381BD7}" srcOrd="13" destOrd="0" presId="urn:microsoft.com/office/officeart/2005/8/layout/default"/>
    <dgm:cxn modelId="{C695E1D5-1FE2-469B-BF75-AE4156CE4D46}" type="presParOf" srcId="{5556E91B-9288-4238-B237-F940851B7AC5}" destId="{DDCD5333-90D2-41AD-B254-C421F7C2D67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68444D1-2721-4028-86ED-22E9528E3CB9}" type="doc">
      <dgm:prSet loTypeId="urn:microsoft.com/office/officeart/2005/8/layout/lProcess3" loCatId="process" qsTypeId="urn:microsoft.com/office/officeart/2005/8/quickstyle/simple1" qsCatId="simple" csTypeId="urn:microsoft.com/office/officeart/2005/8/colors/colorful2" csCatId="colorful" phldr="1"/>
      <dgm:spPr/>
      <dgm:t>
        <a:bodyPr/>
        <a:lstStyle/>
        <a:p>
          <a:endParaRPr lang="en-US"/>
        </a:p>
      </dgm:t>
    </dgm:pt>
    <dgm:pt modelId="{E0ED3D12-EF0F-4DE2-B46E-164D9B8866A7}">
      <dgm:prSet phldrT="[Text]" phldr="0"/>
      <dgm:spPr/>
      <dgm:t>
        <a:bodyPr/>
        <a:lstStyle/>
        <a:p>
          <a:r>
            <a:rPr lang="en-US" b="1" i="0" u="none" strike="noStrike" cap="none" baseline="0" noProof="0" dirty="0">
              <a:solidFill>
                <a:schemeClr val="bg1"/>
              </a:solidFill>
              <a:latin typeface="Century Gothic"/>
            </a:rPr>
            <a:t>presents a summary</a:t>
          </a:r>
        </a:p>
      </dgm:t>
    </dgm:pt>
    <dgm:pt modelId="{B148530B-DB03-4E04-AC75-92314B316321}" type="parTrans" cxnId="{9327A466-517D-4EF4-B19E-CA1BBB3EFD39}">
      <dgm:prSet/>
      <dgm:spPr/>
      <dgm:t>
        <a:bodyPr/>
        <a:lstStyle/>
        <a:p>
          <a:endParaRPr lang="en-US"/>
        </a:p>
      </dgm:t>
    </dgm:pt>
    <dgm:pt modelId="{031BD016-51A4-4BD8-90E7-1B3F36171269}" type="sibTrans" cxnId="{9327A466-517D-4EF4-B19E-CA1BBB3EFD39}">
      <dgm:prSet/>
      <dgm:spPr/>
      <dgm:t>
        <a:bodyPr/>
        <a:lstStyle/>
        <a:p>
          <a:endParaRPr lang="en-US"/>
        </a:p>
      </dgm:t>
    </dgm:pt>
    <dgm:pt modelId="{393043AC-FEA4-424C-AE06-5254522814B3}">
      <dgm:prSet phldrT="[Text]" phldr="0"/>
      <dgm:spPr/>
      <dgm:t>
        <a:bodyPr/>
        <a:lstStyle/>
        <a:p>
          <a:r>
            <a:rPr lang="en-US" b="1">
              <a:latin typeface="Century Gothic"/>
            </a:rPr>
            <a:t>summarizes</a:t>
          </a:r>
          <a:endParaRPr lang="en-US" b="1" dirty="0"/>
        </a:p>
      </dgm:t>
    </dgm:pt>
    <dgm:pt modelId="{DE0BB1BC-F660-48BD-B27C-7C52D1CB2C25}" type="parTrans" cxnId="{5EA6A5ED-661C-4D39-BEE1-64BA533A7CBB}">
      <dgm:prSet/>
      <dgm:spPr/>
      <dgm:t>
        <a:bodyPr/>
        <a:lstStyle/>
        <a:p>
          <a:endParaRPr lang="en-US"/>
        </a:p>
      </dgm:t>
    </dgm:pt>
    <dgm:pt modelId="{D6128FA3-2A33-4FC8-95E6-41704D3B6B7B}" type="sibTrans" cxnId="{5EA6A5ED-661C-4D39-BEE1-64BA533A7CBB}">
      <dgm:prSet/>
      <dgm:spPr/>
      <dgm:t>
        <a:bodyPr/>
        <a:lstStyle/>
        <a:p>
          <a:endParaRPr lang="en-US"/>
        </a:p>
      </dgm:t>
    </dgm:pt>
    <dgm:pt modelId="{87A52489-792B-4119-B1FF-46C406865142}">
      <dgm:prSet phldrT="[Text]" phldr="0"/>
      <dgm:spPr/>
      <dgm:t>
        <a:bodyPr/>
        <a:lstStyle/>
        <a:p>
          <a:pPr rtl="0"/>
          <a:r>
            <a:rPr lang="en-US" b="1" dirty="0">
              <a:latin typeface="Century Gothic"/>
            </a:rPr>
            <a:t>provides an argument</a:t>
          </a:r>
          <a:endParaRPr lang="en-US" dirty="0"/>
        </a:p>
      </dgm:t>
    </dgm:pt>
    <dgm:pt modelId="{AA48F6A9-41F8-4E70-B54C-93A3DE681B70}" type="parTrans" cxnId="{095F4396-CF5E-4404-8C43-B48AD5E7B1BB}">
      <dgm:prSet/>
      <dgm:spPr/>
      <dgm:t>
        <a:bodyPr/>
        <a:lstStyle/>
        <a:p>
          <a:endParaRPr lang="en-US"/>
        </a:p>
      </dgm:t>
    </dgm:pt>
    <dgm:pt modelId="{635A497B-9184-493C-908B-52BC7B60F114}" type="sibTrans" cxnId="{095F4396-CF5E-4404-8C43-B48AD5E7B1BB}">
      <dgm:prSet/>
      <dgm:spPr/>
      <dgm:t>
        <a:bodyPr/>
        <a:lstStyle/>
        <a:p>
          <a:endParaRPr lang="en-US"/>
        </a:p>
      </dgm:t>
    </dgm:pt>
    <dgm:pt modelId="{C027C22C-F804-4597-A502-FE9777786442}">
      <dgm:prSet phldrT="[Text]" phldr="0"/>
      <dgm:spPr/>
      <dgm:t>
        <a:bodyPr/>
        <a:lstStyle/>
        <a:p>
          <a:r>
            <a:rPr lang="en-US" b="1">
              <a:latin typeface="Century Gothic"/>
            </a:rPr>
            <a:t>argues</a:t>
          </a:r>
          <a:endParaRPr lang="en-US" b="1" dirty="0"/>
        </a:p>
      </dgm:t>
    </dgm:pt>
    <dgm:pt modelId="{B569ED7A-C8DF-466F-9967-21C50656480A}" type="parTrans" cxnId="{CB2612B6-B44E-42F1-9F1A-89A1ADD6045E}">
      <dgm:prSet/>
      <dgm:spPr/>
      <dgm:t>
        <a:bodyPr/>
        <a:lstStyle/>
        <a:p>
          <a:endParaRPr lang="en-US"/>
        </a:p>
      </dgm:t>
    </dgm:pt>
    <dgm:pt modelId="{879994EC-E81F-4CF0-A726-CEBA364B5C52}" type="sibTrans" cxnId="{CB2612B6-B44E-42F1-9F1A-89A1ADD6045E}">
      <dgm:prSet/>
      <dgm:spPr/>
      <dgm:t>
        <a:bodyPr/>
        <a:lstStyle/>
        <a:p>
          <a:endParaRPr lang="en-US"/>
        </a:p>
      </dgm:t>
    </dgm:pt>
    <dgm:pt modelId="{5873F218-FB72-4705-8350-5E95543F8A56}">
      <dgm:prSet phldrT="[Text]" phldr="0"/>
      <dgm:spPr/>
      <dgm:t>
        <a:bodyPr/>
        <a:lstStyle/>
        <a:p>
          <a:pPr rtl="0"/>
          <a:r>
            <a:rPr lang="en-US" b="1" dirty="0">
              <a:latin typeface="Century Gothic"/>
            </a:rPr>
            <a:t>has a discussion</a:t>
          </a:r>
          <a:endParaRPr lang="en-US" b="1" dirty="0"/>
        </a:p>
      </dgm:t>
    </dgm:pt>
    <dgm:pt modelId="{540FBA14-2CF4-4FA5-BF12-03799F9D6382}" type="parTrans" cxnId="{A0B9E9FE-750C-411C-85E5-0FD938D87D01}">
      <dgm:prSet/>
      <dgm:spPr/>
      <dgm:t>
        <a:bodyPr/>
        <a:lstStyle/>
        <a:p>
          <a:endParaRPr lang="en-US"/>
        </a:p>
      </dgm:t>
    </dgm:pt>
    <dgm:pt modelId="{33BD2A52-2EC1-466C-89AA-F29383B7509F}" type="sibTrans" cxnId="{A0B9E9FE-750C-411C-85E5-0FD938D87D01}">
      <dgm:prSet/>
      <dgm:spPr/>
      <dgm:t>
        <a:bodyPr/>
        <a:lstStyle/>
        <a:p>
          <a:endParaRPr lang="en-US"/>
        </a:p>
      </dgm:t>
    </dgm:pt>
    <dgm:pt modelId="{1ABD5AE3-5F5F-45AA-8ADE-B70511A68C71}">
      <dgm:prSet phldrT="[Text]" phldr="0"/>
      <dgm:spPr/>
      <dgm:t>
        <a:bodyPr/>
        <a:lstStyle/>
        <a:p>
          <a:pPr rtl="0"/>
          <a:r>
            <a:rPr lang="en-US" b="1" dirty="0">
              <a:latin typeface="Century Gothic"/>
            </a:rPr>
            <a:t>makes a suggestion</a:t>
          </a:r>
          <a:endParaRPr lang="en-US" dirty="0"/>
        </a:p>
      </dgm:t>
    </dgm:pt>
    <dgm:pt modelId="{7374E2B0-5D96-4D33-9109-B38F1DD3824B}" type="parTrans" cxnId="{375D0A92-E6A2-424C-A81E-C75F7AF697A8}">
      <dgm:prSet/>
      <dgm:spPr/>
      <dgm:t>
        <a:bodyPr/>
        <a:lstStyle/>
        <a:p>
          <a:endParaRPr lang="en-US"/>
        </a:p>
      </dgm:t>
    </dgm:pt>
    <dgm:pt modelId="{75D16D0F-8858-42C3-A3D3-8FC222CB2B76}" type="sibTrans" cxnId="{375D0A92-E6A2-424C-A81E-C75F7AF697A8}">
      <dgm:prSet/>
      <dgm:spPr/>
      <dgm:t>
        <a:bodyPr/>
        <a:lstStyle/>
        <a:p>
          <a:endParaRPr lang="en-US"/>
        </a:p>
      </dgm:t>
    </dgm:pt>
    <dgm:pt modelId="{2AC6F9F3-BB12-4A1F-B4B3-E62DA74AF251}">
      <dgm:prSet phldr="0"/>
      <dgm:spPr/>
      <dgm:t>
        <a:bodyPr/>
        <a:lstStyle/>
        <a:p>
          <a:r>
            <a:rPr lang="en-US" b="1" dirty="0">
              <a:latin typeface="Century Gothic"/>
            </a:rPr>
            <a:t>has the ability to</a:t>
          </a:r>
          <a:endParaRPr lang="en-US" dirty="0"/>
        </a:p>
      </dgm:t>
    </dgm:pt>
    <dgm:pt modelId="{D8106F2F-E91A-4E3B-9E74-07F299DE266C}" type="parTrans" cxnId="{AF0D21E4-6614-483D-AA50-5DC7BFF2C104}">
      <dgm:prSet/>
      <dgm:spPr/>
    </dgm:pt>
    <dgm:pt modelId="{9FE99260-7AC3-4727-9388-FB90BB0D36FE}" type="sibTrans" cxnId="{AF0D21E4-6614-483D-AA50-5DC7BFF2C104}">
      <dgm:prSet/>
      <dgm:spPr/>
    </dgm:pt>
    <dgm:pt modelId="{FC7324EA-C85D-4C5E-B3B2-6A177EE9DB05}">
      <dgm:prSet phldr="0"/>
      <dgm:spPr/>
      <dgm:t>
        <a:bodyPr/>
        <a:lstStyle/>
        <a:p>
          <a:pPr rtl="0"/>
          <a:r>
            <a:rPr lang="en-US" b="1" dirty="0">
              <a:latin typeface="Century Gothic"/>
            </a:rPr>
            <a:t>suggests</a:t>
          </a:r>
          <a:endParaRPr lang="en-US" dirty="0"/>
        </a:p>
      </dgm:t>
    </dgm:pt>
    <dgm:pt modelId="{38C0637C-30E9-4564-8E90-AAAEB5E8F2BA}" type="parTrans" cxnId="{FD875DD2-5C5C-4ED6-B5E2-C2A8F7D779CA}">
      <dgm:prSet/>
      <dgm:spPr/>
    </dgm:pt>
    <dgm:pt modelId="{1C4F804C-36F9-4427-ADD4-D04F19571D06}" type="sibTrans" cxnId="{FD875DD2-5C5C-4ED6-B5E2-C2A8F7D779CA}">
      <dgm:prSet/>
      <dgm:spPr/>
    </dgm:pt>
    <dgm:pt modelId="{B6984895-6F30-48F9-846D-44E169B64818}">
      <dgm:prSet phldr="0"/>
      <dgm:spPr/>
      <dgm:t>
        <a:bodyPr/>
        <a:lstStyle/>
        <a:p>
          <a:r>
            <a:rPr lang="en-US" b="1" dirty="0">
              <a:latin typeface="Century Gothic"/>
            </a:rPr>
            <a:t>can</a:t>
          </a:r>
          <a:endParaRPr lang="en-US" dirty="0"/>
        </a:p>
      </dgm:t>
    </dgm:pt>
    <dgm:pt modelId="{94BF84FF-1583-471A-A45E-AC1DE60AE015}" type="parTrans" cxnId="{467E9DC0-0EED-4D3F-9A9B-E73989752030}">
      <dgm:prSet/>
      <dgm:spPr/>
    </dgm:pt>
    <dgm:pt modelId="{9BFD6FBD-AABA-42FA-A7C3-9D15B83CCEF5}" type="sibTrans" cxnId="{467E9DC0-0EED-4D3F-9A9B-E73989752030}">
      <dgm:prSet/>
      <dgm:spPr/>
    </dgm:pt>
    <dgm:pt modelId="{8DCBCB21-E62E-4171-B7AE-A623B96D2B3D}">
      <dgm:prSet phldr="0"/>
      <dgm:spPr/>
      <dgm:t>
        <a:bodyPr/>
        <a:lstStyle/>
        <a:p>
          <a:pPr rtl="0"/>
          <a:r>
            <a:rPr lang="en-US" b="1">
              <a:latin typeface="Century Gothic"/>
            </a:rPr>
            <a:t>discusses</a:t>
          </a:r>
          <a:endParaRPr lang="en-US"/>
        </a:p>
      </dgm:t>
    </dgm:pt>
    <dgm:pt modelId="{094F260E-E294-419E-BCCE-D62D0412123E}" type="parTrans" cxnId="{48363371-6A3F-4653-B330-4E23147E78AF}">
      <dgm:prSet/>
      <dgm:spPr/>
    </dgm:pt>
    <dgm:pt modelId="{06EBD092-0E07-4022-BFA4-F5E224AA0C7D}" type="sibTrans" cxnId="{48363371-6A3F-4653-B330-4E23147E78AF}">
      <dgm:prSet/>
      <dgm:spPr/>
    </dgm:pt>
    <dgm:pt modelId="{BFBF5E6D-F178-4B3E-856B-B099AD2D5714}" type="pres">
      <dgm:prSet presAssocID="{568444D1-2721-4028-86ED-22E9528E3CB9}" presName="Name0" presStyleCnt="0">
        <dgm:presLayoutVars>
          <dgm:chPref val="3"/>
          <dgm:dir/>
          <dgm:animLvl val="lvl"/>
          <dgm:resizeHandles/>
        </dgm:presLayoutVars>
      </dgm:prSet>
      <dgm:spPr/>
    </dgm:pt>
    <dgm:pt modelId="{16A7E48E-21A7-486C-891D-26F2F3D54453}" type="pres">
      <dgm:prSet presAssocID="{E0ED3D12-EF0F-4DE2-B46E-164D9B8866A7}" presName="horFlow" presStyleCnt="0"/>
      <dgm:spPr/>
    </dgm:pt>
    <dgm:pt modelId="{64AA4080-A339-497A-88B1-EC8B9E01C7BF}" type="pres">
      <dgm:prSet presAssocID="{E0ED3D12-EF0F-4DE2-B46E-164D9B8866A7}" presName="bigChev" presStyleLbl="node1" presStyleIdx="0" presStyleCnt="5"/>
      <dgm:spPr/>
    </dgm:pt>
    <dgm:pt modelId="{E12ABF57-59AE-4293-B6E8-D04F30BC6167}" type="pres">
      <dgm:prSet presAssocID="{DE0BB1BC-F660-48BD-B27C-7C52D1CB2C25}" presName="parTrans" presStyleCnt="0"/>
      <dgm:spPr/>
    </dgm:pt>
    <dgm:pt modelId="{36F20889-6E75-49C3-904A-79C95892679A}" type="pres">
      <dgm:prSet presAssocID="{393043AC-FEA4-424C-AE06-5254522814B3}" presName="node" presStyleLbl="alignAccFollowNode1" presStyleIdx="0" presStyleCnt="5">
        <dgm:presLayoutVars>
          <dgm:bulletEnabled val="1"/>
        </dgm:presLayoutVars>
      </dgm:prSet>
      <dgm:spPr/>
    </dgm:pt>
    <dgm:pt modelId="{A1EE6307-93C3-4E75-BFE7-DC57BD1E7E58}" type="pres">
      <dgm:prSet presAssocID="{E0ED3D12-EF0F-4DE2-B46E-164D9B8866A7}" presName="vSp" presStyleCnt="0"/>
      <dgm:spPr/>
    </dgm:pt>
    <dgm:pt modelId="{8316B153-CBC5-4D76-A63D-FDCAD787BC70}" type="pres">
      <dgm:prSet presAssocID="{87A52489-792B-4119-B1FF-46C406865142}" presName="horFlow" presStyleCnt="0"/>
      <dgm:spPr/>
    </dgm:pt>
    <dgm:pt modelId="{A68C7C39-B306-45C3-9FD7-751AC44276D9}" type="pres">
      <dgm:prSet presAssocID="{87A52489-792B-4119-B1FF-46C406865142}" presName="bigChev" presStyleLbl="node1" presStyleIdx="1" presStyleCnt="5"/>
      <dgm:spPr/>
    </dgm:pt>
    <dgm:pt modelId="{D2D5008B-FE6F-4220-ABC3-444102DEB9E6}" type="pres">
      <dgm:prSet presAssocID="{B569ED7A-C8DF-466F-9967-21C50656480A}" presName="parTrans" presStyleCnt="0"/>
      <dgm:spPr/>
    </dgm:pt>
    <dgm:pt modelId="{96D304DA-BE6A-4889-AB89-7E38BAAFCEA8}" type="pres">
      <dgm:prSet presAssocID="{C027C22C-F804-4597-A502-FE9777786442}" presName="node" presStyleLbl="alignAccFollowNode1" presStyleIdx="1" presStyleCnt="5">
        <dgm:presLayoutVars>
          <dgm:bulletEnabled val="1"/>
        </dgm:presLayoutVars>
      </dgm:prSet>
      <dgm:spPr/>
    </dgm:pt>
    <dgm:pt modelId="{B527CF85-549A-45F2-9AF6-AC45ECFC74D3}" type="pres">
      <dgm:prSet presAssocID="{87A52489-792B-4119-B1FF-46C406865142}" presName="vSp" presStyleCnt="0"/>
      <dgm:spPr/>
    </dgm:pt>
    <dgm:pt modelId="{F57C3FD4-AA4B-498E-8933-317D0F83AE82}" type="pres">
      <dgm:prSet presAssocID="{5873F218-FB72-4705-8350-5E95543F8A56}" presName="horFlow" presStyleCnt="0"/>
      <dgm:spPr/>
    </dgm:pt>
    <dgm:pt modelId="{DCFD513F-1A30-4C6A-A6F1-349D018E721B}" type="pres">
      <dgm:prSet presAssocID="{5873F218-FB72-4705-8350-5E95543F8A56}" presName="bigChev" presStyleLbl="node1" presStyleIdx="2" presStyleCnt="5"/>
      <dgm:spPr/>
    </dgm:pt>
    <dgm:pt modelId="{849C35F0-9A20-453D-9EF2-D240ADEB63E9}" type="pres">
      <dgm:prSet presAssocID="{094F260E-E294-419E-BCCE-D62D0412123E}" presName="parTrans" presStyleCnt="0"/>
      <dgm:spPr/>
    </dgm:pt>
    <dgm:pt modelId="{C1BB68DC-3C37-49CC-BF9C-3422AB8DC15A}" type="pres">
      <dgm:prSet presAssocID="{8DCBCB21-E62E-4171-B7AE-A623B96D2B3D}" presName="node" presStyleLbl="alignAccFollowNode1" presStyleIdx="2" presStyleCnt="5">
        <dgm:presLayoutVars>
          <dgm:bulletEnabled val="1"/>
        </dgm:presLayoutVars>
      </dgm:prSet>
      <dgm:spPr/>
    </dgm:pt>
    <dgm:pt modelId="{B256618A-D1BA-484E-B52B-BBB0E2850996}" type="pres">
      <dgm:prSet presAssocID="{5873F218-FB72-4705-8350-5E95543F8A56}" presName="vSp" presStyleCnt="0"/>
      <dgm:spPr/>
    </dgm:pt>
    <dgm:pt modelId="{D40FABAC-BC3F-4B4C-883F-CF16C4CCAAEB}" type="pres">
      <dgm:prSet presAssocID="{1ABD5AE3-5F5F-45AA-8ADE-B70511A68C71}" presName="horFlow" presStyleCnt="0"/>
      <dgm:spPr/>
    </dgm:pt>
    <dgm:pt modelId="{975A526D-1D49-4FB8-8B1A-920F60C7D1D2}" type="pres">
      <dgm:prSet presAssocID="{1ABD5AE3-5F5F-45AA-8ADE-B70511A68C71}" presName="bigChev" presStyleLbl="node1" presStyleIdx="3" presStyleCnt="5"/>
      <dgm:spPr/>
    </dgm:pt>
    <dgm:pt modelId="{9399FDC6-96E7-4687-A6EA-C452E7D9A590}" type="pres">
      <dgm:prSet presAssocID="{38C0637C-30E9-4564-8E90-AAAEB5E8F2BA}" presName="parTrans" presStyleCnt="0"/>
      <dgm:spPr/>
    </dgm:pt>
    <dgm:pt modelId="{7E5BAACE-BF1A-49A2-B581-606DCF6134C1}" type="pres">
      <dgm:prSet presAssocID="{FC7324EA-C85D-4C5E-B3B2-6A177EE9DB05}" presName="node" presStyleLbl="alignAccFollowNode1" presStyleIdx="3" presStyleCnt="5">
        <dgm:presLayoutVars>
          <dgm:bulletEnabled val="1"/>
        </dgm:presLayoutVars>
      </dgm:prSet>
      <dgm:spPr/>
    </dgm:pt>
    <dgm:pt modelId="{E0FF5064-6BE8-478A-9713-C8811BBECCDC}" type="pres">
      <dgm:prSet presAssocID="{1ABD5AE3-5F5F-45AA-8ADE-B70511A68C71}" presName="vSp" presStyleCnt="0"/>
      <dgm:spPr/>
    </dgm:pt>
    <dgm:pt modelId="{97EE0362-DDD9-473E-B539-E085AAB661BA}" type="pres">
      <dgm:prSet presAssocID="{2AC6F9F3-BB12-4A1F-B4B3-E62DA74AF251}" presName="horFlow" presStyleCnt="0"/>
      <dgm:spPr/>
    </dgm:pt>
    <dgm:pt modelId="{7030DC5B-FF1D-44D4-9B0D-B604E48AA90E}" type="pres">
      <dgm:prSet presAssocID="{2AC6F9F3-BB12-4A1F-B4B3-E62DA74AF251}" presName="bigChev" presStyleLbl="node1" presStyleIdx="4" presStyleCnt="5"/>
      <dgm:spPr/>
    </dgm:pt>
    <dgm:pt modelId="{32E3320E-69A3-4388-B317-DF856B4CDBFC}" type="pres">
      <dgm:prSet presAssocID="{94BF84FF-1583-471A-A45E-AC1DE60AE015}" presName="parTrans" presStyleCnt="0"/>
      <dgm:spPr/>
    </dgm:pt>
    <dgm:pt modelId="{A27D4EB5-0324-48C0-8B6C-9A143CC6A825}" type="pres">
      <dgm:prSet presAssocID="{B6984895-6F30-48F9-846D-44E169B64818}" presName="node" presStyleLbl="alignAccFollowNode1" presStyleIdx="4" presStyleCnt="5">
        <dgm:presLayoutVars>
          <dgm:bulletEnabled val="1"/>
        </dgm:presLayoutVars>
      </dgm:prSet>
      <dgm:spPr/>
    </dgm:pt>
  </dgm:ptLst>
  <dgm:cxnLst>
    <dgm:cxn modelId="{55A77F1E-E0B3-419B-A20F-AD2B8E8ED70F}" type="presOf" srcId="{E0ED3D12-EF0F-4DE2-B46E-164D9B8866A7}" destId="{64AA4080-A339-497A-88B1-EC8B9E01C7BF}" srcOrd="0" destOrd="0" presId="urn:microsoft.com/office/officeart/2005/8/layout/lProcess3"/>
    <dgm:cxn modelId="{F8F1D02D-0A0E-422D-AF5D-0282A01D7F4F}" type="presOf" srcId="{5873F218-FB72-4705-8350-5E95543F8A56}" destId="{DCFD513F-1A30-4C6A-A6F1-349D018E721B}" srcOrd="0" destOrd="0" presId="urn:microsoft.com/office/officeart/2005/8/layout/lProcess3"/>
    <dgm:cxn modelId="{CBD97334-B641-4273-80A6-C3F1269AA6A4}" type="presOf" srcId="{87A52489-792B-4119-B1FF-46C406865142}" destId="{A68C7C39-B306-45C3-9FD7-751AC44276D9}" srcOrd="0" destOrd="0" presId="urn:microsoft.com/office/officeart/2005/8/layout/lProcess3"/>
    <dgm:cxn modelId="{7B2C615C-B965-4EA1-AE8F-DB26B814989E}" type="presOf" srcId="{C027C22C-F804-4597-A502-FE9777786442}" destId="{96D304DA-BE6A-4889-AB89-7E38BAAFCEA8}" srcOrd="0" destOrd="0" presId="urn:microsoft.com/office/officeart/2005/8/layout/lProcess3"/>
    <dgm:cxn modelId="{9327A466-517D-4EF4-B19E-CA1BBB3EFD39}" srcId="{568444D1-2721-4028-86ED-22E9528E3CB9}" destId="{E0ED3D12-EF0F-4DE2-B46E-164D9B8866A7}" srcOrd="0" destOrd="0" parTransId="{B148530B-DB03-4E04-AC75-92314B316321}" sibTransId="{031BD016-51A4-4BD8-90E7-1B3F36171269}"/>
    <dgm:cxn modelId="{48363371-6A3F-4653-B330-4E23147E78AF}" srcId="{5873F218-FB72-4705-8350-5E95543F8A56}" destId="{8DCBCB21-E62E-4171-B7AE-A623B96D2B3D}" srcOrd="0" destOrd="0" parTransId="{094F260E-E294-419E-BCCE-D62D0412123E}" sibTransId="{06EBD092-0E07-4022-BFA4-F5E224AA0C7D}"/>
    <dgm:cxn modelId="{375D0A92-E6A2-424C-A81E-C75F7AF697A8}" srcId="{568444D1-2721-4028-86ED-22E9528E3CB9}" destId="{1ABD5AE3-5F5F-45AA-8ADE-B70511A68C71}" srcOrd="3" destOrd="0" parTransId="{7374E2B0-5D96-4D33-9109-B38F1DD3824B}" sibTransId="{75D16D0F-8858-42C3-A3D3-8FC222CB2B76}"/>
    <dgm:cxn modelId="{F2529E93-1455-48BB-8E5C-38F7420E9449}" type="presOf" srcId="{393043AC-FEA4-424C-AE06-5254522814B3}" destId="{36F20889-6E75-49C3-904A-79C95892679A}" srcOrd="0" destOrd="0" presId="urn:microsoft.com/office/officeart/2005/8/layout/lProcess3"/>
    <dgm:cxn modelId="{095F4396-CF5E-4404-8C43-B48AD5E7B1BB}" srcId="{568444D1-2721-4028-86ED-22E9528E3CB9}" destId="{87A52489-792B-4119-B1FF-46C406865142}" srcOrd="1" destOrd="0" parTransId="{AA48F6A9-41F8-4E70-B54C-93A3DE681B70}" sibTransId="{635A497B-9184-493C-908B-52BC7B60F114}"/>
    <dgm:cxn modelId="{08F79B97-A693-48B0-9B5D-1DD07AD76EF9}" type="presOf" srcId="{8DCBCB21-E62E-4171-B7AE-A623B96D2B3D}" destId="{C1BB68DC-3C37-49CC-BF9C-3422AB8DC15A}" srcOrd="0" destOrd="0" presId="urn:microsoft.com/office/officeart/2005/8/layout/lProcess3"/>
    <dgm:cxn modelId="{5D5F7C9D-1D82-47A5-8D7E-578C4C01F879}" type="presOf" srcId="{2AC6F9F3-BB12-4A1F-B4B3-E62DA74AF251}" destId="{7030DC5B-FF1D-44D4-9B0D-B604E48AA90E}" srcOrd="0" destOrd="0" presId="urn:microsoft.com/office/officeart/2005/8/layout/lProcess3"/>
    <dgm:cxn modelId="{CB2612B6-B44E-42F1-9F1A-89A1ADD6045E}" srcId="{87A52489-792B-4119-B1FF-46C406865142}" destId="{C027C22C-F804-4597-A502-FE9777786442}" srcOrd="0" destOrd="0" parTransId="{B569ED7A-C8DF-466F-9967-21C50656480A}" sibTransId="{879994EC-E81F-4CF0-A726-CEBA364B5C52}"/>
    <dgm:cxn modelId="{0C915CBE-CC51-4011-B911-B31F27C8C93A}" type="presOf" srcId="{568444D1-2721-4028-86ED-22E9528E3CB9}" destId="{BFBF5E6D-F178-4B3E-856B-B099AD2D5714}" srcOrd="0" destOrd="0" presId="urn:microsoft.com/office/officeart/2005/8/layout/lProcess3"/>
    <dgm:cxn modelId="{467E9DC0-0EED-4D3F-9A9B-E73989752030}" srcId="{2AC6F9F3-BB12-4A1F-B4B3-E62DA74AF251}" destId="{B6984895-6F30-48F9-846D-44E169B64818}" srcOrd="0" destOrd="0" parTransId="{94BF84FF-1583-471A-A45E-AC1DE60AE015}" sibTransId="{9BFD6FBD-AABA-42FA-A7C3-9D15B83CCEF5}"/>
    <dgm:cxn modelId="{FD875DD2-5C5C-4ED6-B5E2-C2A8F7D779CA}" srcId="{1ABD5AE3-5F5F-45AA-8ADE-B70511A68C71}" destId="{FC7324EA-C85D-4C5E-B3B2-6A177EE9DB05}" srcOrd="0" destOrd="0" parTransId="{38C0637C-30E9-4564-8E90-AAAEB5E8F2BA}" sibTransId="{1C4F804C-36F9-4427-ADD4-D04F19571D06}"/>
    <dgm:cxn modelId="{6F6C34D5-18E5-4F44-8E50-788A4C325DF4}" type="presOf" srcId="{1ABD5AE3-5F5F-45AA-8ADE-B70511A68C71}" destId="{975A526D-1D49-4FB8-8B1A-920F60C7D1D2}" srcOrd="0" destOrd="0" presId="urn:microsoft.com/office/officeart/2005/8/layout/lProcess3"/>
    <dgm:cxn modelId="{6E93BCDD-53EB-4355-BFE8-B69E05618490}" type="presOf" srcId="{B6984895-6F30-48F9-846D-44E169B64818}" destId="{A27D4EB5-0324-48C0-8B6C-9A143CC6A825}" srcOrd="0" destOrd="0" presId="urn:microsoft.com/office/officeart/2005/8/layout/lProcess3"/>
    <dgm:cxn modelId="{AF0D21E4-6614-483D-AA50-5DC7BFF2C104}" srcId="{568444D1-2721-4028-86ED-22E9528E3CB9}" destId="{2AC6F9F3-BB12-4A1F-B4B3-E62DA74AF251}" srcOrd="4" destOrd="0" parTransId="{D8106F2F-E91A-4E3B-9E74-07F299DE266C}" sibTransId="{9FE99260-7AC3-4727-9388-FB90BB0D36FE}"/>
    <dgm:cxn modelId="{5EA6A5ED-661C-4D39-BEE1-64BA533A7CBB}" srcId="{E0ED3D12-EF0F-4DE2-B46E-164D9B8866A7}" destId="{393043AC-FEA4-424C-AE06-5254522814B3}" srcOrd="0" destOrd="0" parTransId="{DE0BB1BC-F660-48BD-B27C-7C52D1CB2C25}" sibTransId="{D6128FA3-2A33-4FC8-95E6-41704D3B6B7B}"/>
    <dgm:cxn modelId="{1B12C2FD-1E04-42F7-9F13-E07FF85B07E4}" type="presOf" srcId="{FC7324EA-C85D-4C5E-B3B2-6A177EE9DB05}" destId="{7E5BAACE-BF1A-49A2-B581-606DCF6134C1}" srcOrd="0" destOrd="0" presId="urn:microsoft.com/office/officeart/2005/8/layout/lProcess3"/>
    <dgm:cxn modelId="{A0B9E9FE-750C-411C-85E5-0FD938D87D01}" srcId="{568444D1-2721-4028-86ED-22E9528E3CB9}" destId="{5873F218-FB72-4705-8350-5E95543F8A56}" srcOrd="2" destOrd="0" parTransId="{540FBA14-2CF4-4FA5-BF12-03799F9D6382}" sibTransId="{33BD2A52-2EC1-466C-89AA-F29383B7509F}"/>
    <dgm:cxn modelId="{0EABF5E3-124B-4358-822F-39D25274B479}" type="presParOf" srcId="{BFBF5E6D-F178-4B3E-856B-B099AD2D5714}" destId="{16A7E48E-21A7-486C-891D-26F2F3D54453}" srcOrd="0" destOrd="0" presId="urn:microsoft.com/office/officeart/2005/8/layout/lProcess3"/>
    <dgm:cxn modelId="{DABF2999-E1F0-4999-B01E-12E7381B0A38}" type="presParOf" srcId="{16A7E48E-21A7-486C-891D-26F2F3D54453}" destId="{64AA4080-A339-497A-88B1-EC8B9E01C7BF}" srcOrd="0" destOrd="0" presId="urn:microsoft.com/office/officeart/2005/8/layout/lProcess3"/>
    <dgm:cxn modelId="{2A10AA12-88F3-4459-A11F-A3E04AD8CD2C}" type="presParOf" srcId="{16A7E48E-21A7-486C-891D-26F2F3D54453}" destId="{E12ABF57-59AE-4293-B6E8-D04F30BC6167}" srcOrd="1" destOrd="0" presId="urn:microsoft.com/office/officeart/2005/8/layout/lProcess3"/>
    <dgm:cxn modelId="{39D4FA04-EF9D-4D20-A46D-27397419006E}" type="presParOf" srcId="{16A7E48E-21A7-486C-891D-26F2F3D54453}" destId="{36F20889-6E75-49C3-904A-79C95892679A}" srcOrd="2" destOrd="0" presId="urn:microsoft.com/office/officeart/2005/8/layout/lProcess3"/>
    <dgm:cxn modelId="{5BA72E83-A7E8-4058-BBE9-A78401B3407A}" type="presParOf" srcId="{BFBF5E6D-F178-4B3E-856B-B099AD2D5714}" destId="{A1EE6307-93C3-4E75-BFE7-DC57BD1E7E58}" srcOrd="1" destOrd="0" presId="urn:microsoft.com/office/officeart/2005/8/layout/lProcess3"/>
    <dgm:cxn modelId="{279059BC-6175-45D0-9EC0-6829B20A4140}" type="presParOf" srcId="{BFBF5E6D-F178-4B3E-856B-B099AD2D5714}" destId="{8316B153-CBC5-4D76-A63D-FDCAD787BC70}" srcOrd="2" destOrd="0" presId="urn:microsoft.com/office/officeart/2005/8/layout/lProcess3"/>
    <dgm:cxn modelId="{40FFB7DD-1286-49D3-A756-280AFC21F0D6}" type="presParOf" srcId="{8316B153-CBC5-4D76-A63D-FDCAD787BC70}" destId="{A68C7C39-B306-45C3-9FD7-751AC44276D9}" srcOrd="0" destOrd="0" presId="urn:microsoft.com/office/officeart/2005/8/layout/lProcess3"/>
    <dgm:cxn modelId="{B79E925C-6906-4219-A4EB-5A6EA6FF63A2}" type="presParOf" srcId="{8316B153-CBC5-4D76-A63D-FDCAD787BC70}" destId="{D2D5008B-FE6F-4220-ABC3-444102DEB9E6}" srcOrd="1" destOrd="0" presId="urn:microsoft.com/office/officeart/2005/8/layout/lProcess3"/>
    <dgm:cxn modelId="{371ACCA7-96BD-49BF-80E1-E1055BAFA71D}" type="presParOf" srcId="{8316B153-CBC5-4D76-A63D-FDCAD787BC70}" destId="{96D304DA-BE6A-4889-AB89-7E38BAAFCEA8}" srcOrd="2" destOrd="0" presId="urn:microsoft.com/office/officeart/2005/8/layout/lProcess3"/>
    <dgm:cxn modelId="{F45CC1A0-B6CB-4AEC-80D5-C5368834EA0E}" type="presParOf" srcId="{BFBF5E6D-F178-4B3E-856B-B099AD2D5714}" destId="{B527CF85-549A-45F2-9AF6-AC45ECFC74D3}" srcOrd="3" destOrd="0" presId="urn:microsoft.com/office/officeart/2005/8/layout/lProcess3"/>
    <dgm:cxn modelId="{F3A2BE23-9E20-4B7A-8ADB-31D8B755BFBB}" type="presParOf" srcId="{BFBF5E6D-F178-4B3E-856B-B099AD2D5714}" destId="{F57C3FD4-AA4B-498E-8933-317D0F83AE82}" srcOrd="4" destOrd="0" presId="urn:microsoft.com/office/officeart/2005/8/layout/lProcess3"/>
    <dgm:cxn modelId="{C55B6194-81FA-4353-A34C-EE5769FFA8AF}" type="presParOf" srcId="{F57C3FD4-AA4B-498E-8933-317D0F83AE82}" destId="{DCFD513F-1A30-4C6A-A6F1-349D018E721B}" srcOrd="0" destOrd="0" presId="urn:microsoft.com/office/officeart/2005/8/layout/lProcess3"/>
    <dgm:cxn modelId="{88661103-DE32-403B-9203-FFAC1AA1FF41}" type="presParOf" srcId="{F57C3FD4-AA4B-498E-8933-317D0F83AE82}" destId="{849C35F0-9A20-453D-9EF2-D240ADEB63E9}" srcOrd="1" destOrd="0" presId="urn:microsoft.com/office/officeart/2005/8/layout/lProcess3"/>
    <dgm:cxn modelId="{AB459DD2-3BF0-4EE2-B981-BA3A998AC83E}" type="presParOf" srcId="{F57C3FD4-AA4B-498E-8933-317D0F83AE82}" destId="{C1BB68DC-3C37-49CC-BF9C-3422AB8DC15A}" srcOrd="2" destOrd="0" presId="urn:microsoft.com/office/officeart/2005/8/layout/lProcess3"/>
    <dgm:cxn modelId="{46E6ECB1-3F88-4274-A9D4-2146991118B7}" type="presParOf" srcId="{BFBF5E6D-F178-4B3E-856B-B099AD2D5714}" destId="{B256618A-D1BA-484E-B52B-BBB0E2850996}" srcOrd="5" destOrd="0" presId="urn:microsoft.com/office/officeart/2005/8/layout/lProcess3"/>
    <dgm:cxn modelId="{E14F1826-A950-4BF3-A68E-4CAC2D8B1D94}" type="presParOf" srcId="{BFBF5E6D-F178-4B3E-856B-B099AD2D5714}" destId="{D40FABAC-BC3F-4B4C-883F-CF16C4CCAAEB}" srcOrd="6" destOrd="0" presId="urn:microsoft.com/office/officeart/2005/8/layout/lProcess3"/>
    <dgm:cxn modelId="{6B80C624-F96A-4280-994E-985E03559B62}" type="presParOf" srcId="{D40FABAC-BC3F-4B4C-883F-CF16C4CCAAEB}" destId="{975A526D-1D49-4FB8-8B1A-920F60C7D1D2}" srcOrd="0" destOrd="0" presId="urn:microsoft.com/office/officeart/2005/8/layout/lProcess3"/>
    <dgm:cxn modelId="{F2742DA2-336B-44D2-A2EA-694A84803A0C}" type="presParOf" srcId="{D40FABAC-BC3F-4B4C-883F-CF16C4CCAAEB}" destId="{9399FDC6-96E7-4687-A6EA-C452E7D9A590}" srcOrd="1" destOrd="0" presId="urn:microsoft.com/office/officeart/2005/8/layout/lProcess3"/>
    <dgm:cxn modelId="{43E6D45E-98A0-419F-B175-61C74569E7D2}" type="presParOf" srcId="{D40FABAC-BC3F-4B4C-883F-CF16C4CCAAEB}" destId="{7E5BAACE-BF1A-49A2-B581-606DCF6134C1}" srcOrd="2" destOrd="0" presId="urn:microsoft.com/office/officeart/2005/8/layout/lProcess3"/>
    <dgm:cxn modelId="{DBB1DCEA-3ABD-4E69-A3C4-A1D28DD443C8}" type="presParOf" srcId="{BFBF5E6D-F178-4B3E-856B-B099AD2D5714}" destId="{E0FF5064-6BE8-478A-9713-C8811BBECCDC}" srcOrd="7" destOrd="0" presId="urn:microsoft.com/office/officeart/2005/8/layout/lProcess3"/>
    <dgm:cxn modelId="{F8F0CF53-C8EA-4847-B39F-9C1DB6E27D39}" type="presParOf" srcId="{BFBF5E6D-F178-4B3E-856B-B099AD2D5714}" destId="{97EE0362-DDD9-473E-B539-E085AAB661BA}" srcOrd="8" destOrd="0" presId="urn:microsoft.com/office/officeart/2005/8/layout/lProcess3"/>
    <dgm:cxn modelId="{85787AC6-3812-49AA-9600-24B4DF1E5438}" type="presParOf" srcId="{97EE0362-DDD9-473E-B539-E085AAB661BA}" destId="{7030DC5B-FF1D-44D4-9B0D-B604E48AA90E}" srcOrd="0" destOrd="0" presId="urn:microsoft.com/office/officeart/2005/8/layout/lProcess3"/>
    <dgm:cxn modelId="{F040F044-5059-481D-AA7B-8D77FA5522ED}" type="presParOf" srcId="{97EE0362-DDD9-473E-B539-E085AAB661BA}" destId="{32E3320E-69A3-4388-B317-DF856B4CDBFC}" srcOrd="1" destOrd="0" presId="urn:microsoft.com/office/officeart/2005/8/layout/lProcess3"/>
    <dgm:cxn modelId="{2ABB01EA-07AE-4551-B452-7E288DDB6F6F}" type="presParOf" srcId="{97EE0362-DDD9-473E-B539-E085AAB661BA}" destId="{A27D4EB5-0324-48C0-8B6C-9A143CC6A825}"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68444D1-2721-4028-86ED-22E9528E3CB9}" type="doc">
      <dgm:prSet loTypeId="urn:microsoft.com/office/officeart/2005/8/layout/lProcess3" loCatId="process" qsTypeId="urn:microsoft.com/office/officeart/2005/8/quickstyle/simple1" qsCatId="simple" csTypeId="urn:microsoft.com/office/officeart/2005/8/colors/accent2_3" csCatId="accent2" phldr="1"/>
      <dgm:spPr/>
      <dgm:t>
        <a:bodyPr/>
        <a:lstStyle/>
        <a:p>
          <a:endParaRPr lang="en-US"/>
        </a:p>
      </dgm:t>
    </dgm:pt>
    <dgm:pt modelId="{E0ED3D12-EF0F-4DE2-B46E-164D9B8866A7}">
      <dgm:prSet phldrT="[Text]" phldr="0"/>
      <dgm:spPr/>
      <dgm:t>
        <a:bodyPr/>
        <a:lstStyle/>
        <a:p>
          <a:pPr rtl="0"/>
          <a:r>
            <a:rPr lang="en-US" b="1" i="0" u="none" strike="noStrike" cap="none" baseline="0" noProof="0" dirty="0">
              <a:solidFill>
                <a:schemeClr val="bg1"/>
              </a:solidFill>
              <a:latin typeface="Century Gothic"/>
            </a:rPr>
            <a:t>makes an assumption</a:t>
          </a:r>
          <a:endParaRPr lang="en-US" b="1" i="0" u="none" strike="noStrike" cap="none" baseline="0" noProof="0" dirty="0">
            <a:solidFill>
              <a:srgbClr val="010000"/>
            </a:solidFill>
            <a:latin typeface="Century Gothic"/>
          </a:endParaRPr>
        </a:p>
      </dgm:t>
    </dgm:pt>
    <dgm:pt modelId="{B148530B-DB03-4E04-AC75-92314B316321}" type="parTrans" cxnId="{9327A466-517D-4EF4-B19E-CA1BBB3EFD39}">
      <dgm:prSet/>
      <dgm:spPr/>
      <dgm:t>
        <a:bodyPr/>
        <a:lstStyle/>
        <a:p>
          <a:endParaRPr lang="en-US"/>
        </a:p>
      </dgm:t>
    </dgm:pt>
    <dgm:pt modelId="{031BD016-51A4-4BD8-90E7-1B3F36171269}" type="sibTrans" cxnId="{9327A466-517D-4EF4-B19E-CA1BBB3EFD39}">
      <dgm:prSet/>
      <dgm:spPr/>
      <dgm:t>
        <a:bodyPr/>
        <a:lstStyle/>
        <a:p>
          <a:endParaRPr lang="en-US"/>
        </a:p>
      </dgm:t>
    </dgm:pt>
    <dgm:pt modelId="{393043AC-FEA4-424C-AE06-5254522814B3}">
      <dgm:prSet phldrT="[Text]" phldr="0"/>
      <dgm:spPr/>
      <dgm:t>
        <a:bodyPr/>
        <a:lstStyle/>
        <a:p>
          <a:r>
            <a:rPr lang="en-US" b="1">
              <a:latin typeface="Century Gothic"/>
            </a:rPr>
            <a:t>assumes</a:t>
          </a:r>
          <a:endParaRPr lang="en-US" b="1" dirty="0"/>
        </a:p>
      </dgm:t>
    </dgm:pt>
    <dgm:pt modelId="{DE0BB1BC-F660-48BD-B27C-7C52D1CB2C25}" type="parTrans" cxnId="{5EA6A5ED-661C-4D39-BEE1-64BA533A7CBB}">
      <dgm:prSet/>
      <dgm:spPr/>
      <dgm:t>
        <a:bodyPr/>
        <a:lstStyle/>
        <a:p>
          <a:endParaRPr lang="en-US"/>
        </a:p>
      </dgm:t>
    </dgm:pt>
    <dgm:pt modelId="{D6128FA3-2A33-4FC8-95E6-41704D3B6B7B}" type="sibTrans" cxnId="{5EA6A5ED-661C-4D39-BEE1-64BA533A7CBB}">
      <dgm:prSet/>
      <dgm:spPr/>
      <dgm:t>
        <a:bodyPr/>
        <a:lstStyle/>
        <a:p>
          <a:endParaRPr lang="en-US"/>
        </a:p>
      </dgm:t>
    </dgm:pt>
    <dgm:pt modelId="{87A52489-792B-4119-B1FF-46C406865142}">
      <dgm:prSet phldrT="[Text]" phldr="0"/>
      <dgm:spPr/>
      <dgm:t>
        <a:bodyPr/>
        <a:lstStyle/>
        <a:p>
          <a:pPr rtl="0"/>
          <a:r>
            <a:rPr lang="en-US" b="1" dirty="0">
              <a:latin typeface="Century Gothic"/>
            </a:rPr>
            <a:t>is in agreement with</a:t>
          </a:r>
          <a:endParaRPr lang="en-US" dirty="0"/>
        </a:p>
      </dgm:t>
    </dgm:pt>
    <dgm:pt modelId="{AA48F6A9-41F8-4E70-B54C-93A3DE681B70}" type="parTrans" cxnId="{095F4396-CF5E-4404-8C43-B48AD5E7B1BB}">
      <dgm:prSet/>
      <dgm:spPr/>
      <dgm:t>
        <a:bodyPr/>
        <a:lstStyle/>
        <a:p>
          <a:endParaRPr lang="en-US"/>
        </a:p>
      </dgm:t>
    </dgm:pt>
    <dgm:pt modelId="{635A497B-9184-493C-908B-52BC7B60F114}" type="sibTrans" cxnId="{095F4396-CF5E-4404-8C43-B48AD5E7B1BB}">
      <dgm:prSet/>
      <dgm:spPr/>
      <dgm:t>
        <a:bodyPr/>
        <a:lstStyle/>
        <a:p>
          <a:endParaRPr lang="en-US"/>
        </a:p>
      </dgm:t>
    </dgm:pt>
    <dgm:pt modelId="{C027C22C-F804-4597-A502-FE9777786442}">
      <dgm:prSet phldrT="[Text]" phldr="0"/>
      <dgm:spPr/>
      <dgm:t>
        <a:bodyPr/>
        <a:lstStyle/>
        <a:p>
          <a:r>
            <a:rPr lang="en-US" b="1">
              <a:latin typeface="Century Gothic"/>
            </a:rPr>
            <a:t>agrees</a:t>
          </a:r>
          <a:endParaRPr lang="en-US" b="1" dirty="0"/>
        </a:p>
      </dgm:t>
    </dgm:pt>
    <dgm:pt modelId="{B569ED7A-C8DF-466F-9967-21C50656480A}" type="parTrans" cxnId="{CB2612B6-B44E-42F1-9F1A-89A1ADD6045E}">
      <dgm:prSet/>
      <dgm:spPr/>
      <dgm:t>
        <a:bodyPr/>
        <a:lstStyle/>
        <a:p>
          <a:endParaRPr lang="en-US"/>
        </a:p>
      </dgm:t>
    </dgm:pt>
    <dgm:pt modelId="{879994EC-E81F-4CF0-A726-CEBA364B5C52}" type="sibTrans" cxnId="{CB2612B6-B44E-42F1-9F1A-89A1ADD6045E}">
      <dgm:prSet/>
      <dgm:spPr/>
      <dgm:t>
        <a:bodyPr/>
        <a:lstStyle/>
        <a:p>
          <a:endParaRPr lang="en-US"/>
        </a:p>
      </dgm:t>
    </dgm:pt>
    <dgm:pt modelId="{5873F218-FB72-4705-8350-5E95543F8A56}">
      <dgm:prSet phldrT="[Text]" phldr="0"/>
      <dgm:spPr/>
      <dgm:t>
        <a:bodyPr/>
        <a:lstStyle/>
        <a:p>
          <a:pPr rtl="0"/>
          <a:r>
            <a:rPr lang="en-US" b="1" dirty="0">
              <a:latin typeface="Century Gothic"/>
            </a:rPr>
            <a:t>gives instructions</a:t>
          </a:r>
          <a:endParaRPr lang="en-US" dirty="0"/>
        </a:p>
      </dgm:t>
    </dgm:pt>
    <dgm:pt modelId="{540FBA14-2CF4-4FA5-BF12-03799F9D6382}" type="parTrans" cxnId="{A0B9E9FE-750C-411C-85E5-0FD938D87D01}">
      <dgm:prSet/>
      <dgm:spPr/>
      <dgm:t>
        <a:bodyPr/>
        <a:lstStyle/>
        <a:p>
          <a:endParaRPr lang="en-US"/>
        </a:p>
      </dgm:t>
    </dgm:pt>
    <dgm:pt modelId="{33BD2A52-2EC1-466C-89AA-F29383B7509F}" type="sibTrans" cxnId="{A0B9E9FE-750C-411C-85E5-0FD938D87D01}">
      <dgm:prSet/>
      <dgm:spPr/>
      <dgm:t>
        <a:bodyPr/>
        <a:lstStyle/>
        <a:p>
          <a:endParaRPr lang="en-US"/>
        </a:p>
      </dgm:t>
    </dgm:pt>
    <dgm:pt modelId="{1ABD5AE3-5F5F-45AA-8ADE-B70511A68C71}">
      <dgm:prSet phldrT="[Text]" phldr="0"/>
      <dgm:spPr/>
      <dgm:t>
        <a:bodyPr/>
        <a:lstStyle/>
        <a:p>
          <a:pPr rtl="0"/>
          <a:r>
            <a:rPr lang="en-US" b="1" dirty="0">
              <a:latin typeface="Century Gothic"/>
            </a:rPr>
            <a:t>is in conflict with</a:t>
          </a:r>
          <a:endParaRPr lang="en-US" b="1" dirty="0"/>
        </a:p>
      </dgm:t>
    </dgm:pt>
    <dgm:pt modelId="{7374E2B0-5D96-4D33-9109-B38F1DD3824B}" type="parTrans" cxnId="{375D0A92-E6A2-424C-A81E-C75F7AF697A8}">
      <dgm:prSet/>
      <dgm:spPr/>
      <dgm:t>
        <a:bodyPr/>
        <a:lstStyle/>
        <a:p>
          <a:endParaRPr lang="en-US"/>
        </a:p>
      </dgm:t>
    </dgm:pt>
    <dgm:pt modelId="{75D16D0F-8858-42C3-A3D3-8FC222CB2B76}" type="sibTrans" cxnId="{375D0A92-E6A2-424C-A81E-C75F7AF697A8}">
      <dgm:prSet/>
      <dgm:spPr/>
      <dgm:t>
        <a:bodyPr/>
        <a:lstStyle/>
        <a:p>
          <a:endParaRPr lang="en-US"/>
        </a:p>
      </dgm:t>
    </dgm:pt>
    <dgm:pt modelId="{FC7FBCAB-98DE-44EF-BA43-7366834C142E}">
      <dgm:prSet phldr="0"/>
      <dgm:spPr/>
      <dgm:t>
        <a:bodyPr/>
        <a:lstStyle/>
        <a:p>
          <a:pPr rtl="0"/>
          <a:r>
            <a:rPr lang="en-US" b="1">
              <a:latin typeface="Century Gothic"/>
            </a:rPr>
            <a:t>instructs</a:t>
          </a:r>
          <a:endParaRPr lang="en-US" b="1" dirty="0">
            <a:latin typeface="Century Gothic"/>
          </a:endParaRPr>
        </a:p>
      </dgm:t>
    </dgm:pt>
    <dgm:pt modelId="{311615DC-EF3E-40CD-814A-7C335E883CD6}" type="parTrans" cxnId="{F135EE8E-35A2-414D-A8C8-AB740EF4FE14}">
      <dgm:prSet/>
      <dgm:spPr/>
    </dgm:pt>
    <dgm:pt modelId="{ED4D4EA1-863E-41EC-8D38-8E62B11D5D36}" type="sibTrans" cxnId="{F135EE8E-35A2-414D-A8C8-AB740EF4FE14}">
      <dgm:prSet/>
      <dgm:spPr/>
    </dgm:pt>
    <dgm:pt modelId="{2AC6F9F3-BB12-4A1F-B4B3-E62DA74AF251}">
      <dgm:prSet phldr="0"/>
      <dgm:spPr/>
      <dgm:t>
        <a:bodyPr/>
        <a:lstStyle/>
        <a:p>
          <a:pPr rtl="0"/>
          <a:r>
            <a:rPr lang="en-US" b="1" dirty="0">
              <a:latin typeface="Century Gothic"/>
            </a:rPr>
            <a:t>makes a decision</a:t>
          </a:r>
          <a:endParaRPr lang="en-US" dirty="0"/>
        </a:p>
      </dgm:t>
    </dgm:pt>
    <dgm:pt modelId="{D8106F2F-E91A-4E3B-9E74-07F299DE266C}" type="parTrans" cxnId="{AF0D21E4-6614-483D-AA50-5DC7BFF2C104}">
      <dgm:prSet/>
      <dgm:spPr/>
    </dgm:pt>
    <dgm:pt modelId="{9FE99260-7AC3-4727-9388-FB90BB0D36FE}" type="sibTrans" cxnId="{AF0D21E4-6614-483D-AA50-5DC7BFF2C104}">
      <dgm:prSet/>
      <dgm:spPr/>
    </dgm:pt>
    <dgm:pt modelId="{FC7324EA-C85D-4C5E-B3B2-6A177EE9DB05}">
      <dgm:prSet phldr="0"/>
      <dgm:spPr/>
      <dgm:t>
        <a:bodyPr/>
        <a:lstStyle/>
        <a:p>
          <a:pPr rtl="0"/>
          <a:r>
            <a:rPr lang="en-US" b="1" dirty="0">
              <a:latin typeface="Century Gothic"/>
            </a:rPr>
            <a:t>conflicts</a:t>
          </a:r>
        </a:p>
      </dgm:t>
    </dgm:pt>
    <dgm:pt modelId="{38C0637C-30E9-4564-8E90-AAAEB5E8F2BA}" type="parTrans" cxnId="{FD875DD2-5C5C-4ED6-B5E2-C2A8F7D779CA}">
      <dgm:prSet/>
      <dgm:spPr/>
    </dgm:pt>
    <dgm:pt modelId="{1C4F804C-36F9-4427-ADD4-D04F19571D06}" type="sibTrans" cxnId="{FD875DD2-5C5C-4ED6-B5E2-C2A8F7D779CA}">
      <dgm:prSet/>
      <dgm:spPr/>
    </dgm:pt>
    <dgm:pt modelId="{B6984895-6F30-48F9-846D-44E169B64818}">
      <dgm:prSet phldr="0"/>
      <dgm:spPr/>
      <dgm:t>
        <a:bodyPr/>
        <a:lstStyle/>
        <a:p>
          <a:r>
            <a:rPr lang="en-US" b="1" dirty="0">
              <a:latin typeface="Century Gothic"/>
            </a:rPr>
            <a:t>decides</a:t>
          </a:r>
        </a:p>
      </dgm:t>
    </dgm:pt>
    <dgm:pt modelId="{94BF84FF-1583-471A-A45E-AC1DE60AE015}" type="parTrans" cxnId="{467E9DC0-0EED-4D3F-9A9B-E73989752030}">
      <dgm:prSet/>
      <dgm:spPr/>
    </dgm:pt>
    <dgm:pt modelId="{9BFD6FBD-AABA-42FA-A7C3-9D15B83CCEF5}" type="sibTrans" cxnId="{467E9DC0-0EED-4D3F-9A9B-E73989752030}">
      <dgm:prSet/>
      <dgm:spPr/>
    </dgm:pt>
    <dgm:pt modelId="{BFBF5E6D-F178-4B3E-856B-B099AD2D5714}" type="pres">
      <dgm:prSet presAssocID="{568444D1-2721-4028-86ED-22E9528E3CB9}" presName="Name0" presStyleCnt="0">
        <dgm:presLayoutVars>
          <dgm:chPref val="3"/>
          <dgm:dir/>
          <dgm:animLvl val="lvl"/>
          <dgm:resizeHandles/>
        </dgm:presLayoutVars>
      </dgm:prSet>
      <dgm:spPr/>
    </dgm:pt>
    <dgm:pt modelId="{16A7E48E-21A7-486C-891D-26F2F3D54453}" type="pres">
      <dgm:prSet presAssocID="{E0ED3D12-EF0F-4DE2-B46E-164D9B8866A7}" presName="horFlow" presStyleCnt="0"/>
      <dgm:spPr/>
    </dgm:pt>
    <dgm:pt modelId="{64AA4080-A339-497A-88B1-EC8B9E01C7BF}" type="pres">
      <dgm:prSet presAssocID="{E0ED3D12-EF0F-4DE2-B46E-164D9B8866A7}" presName="bigChev" presStyleLbl="node1" presStyleIdx="0" presStyleCnt="5"/>
      <dgm:spPr/>
    </dgm:pt>
    <dgm:pt modelId="{E12ABF57-59AE-4293-B6E8-D04F30BC6167}" type="pres">
      <dgm:prSet presAssocID="{DE0BB1BC-F660-48BD-B27C-7C52D1CB2C25}" presName="parTrans" presStyleCnt="0"/>
      <dgm:spPr/>
    </dgm:pt>
    <dgm:pt modelId="{36F20889-6E75-49C3-904A-79C95892679A}" type="pres">
      <dgm:prSet presAssocID="{393043AC-FEA4-424C-AE06-5254522814B3}" presName="node" presStyleLbl="alignAccFollowNode1" presStyleIdx="0" presStyleCnt="5">
        <dgm:presLayoutVars>
          <dgm:bulletEnabled val="1"/>
        </dgm:presLayoutVars>
      </dgm:prSet>
      <dgm:spPr/>
    </dgm:pt>
    <dgm:pt modelId="{A1EE6307-93C3-4E75-BFE7-DC57BD1E7E58}" type="pres">
      <dgm:prSet presAssocID="{E0ED3D12-EF0F-4DE2-B46E-164D9B8866A7}" presName="vSp" presStyleCnt="0"/>
      <dgm:spPr/>
    </dgm:pt>
    <dgm:pt modelId="{8316B153-CBC5-4D76-A63D-FDCAD787BC70}" type="pres">
      <dgm:prSet presAssocID="{87A52489-792B-4119-B1FF-46C406865142}" presName="horFlow" presStyleCnt="0"/>
      <dgm:spPr/>
    </dgm:pt>
    <dgm:pt modelId="{A68C7C39-B306-45C3-9FD7-751AC44276D9}" type="pres">
      <dgm:prSet presAssocID="{87A52489-792B-4119-B1FF-46C406865142}" presName="bigChev" presStyleLbl="node1" presStyleIdx="1" presStyleCnt="5"/>
      <dgm:spPr/>
    </dgm:pt>
    <dgm:pt modelId="{D2D5008B-FE6F-4220-ABC3-444102DEB9E6}" type="pres">
      <dgm:prSet presAssocID="{B569ED7A-C8DF-466F-9967-21C50656480A}" presName="parTrans" presStyleCnt="0"/>
      <dgm:spPr/>
    </dgm:pt>
    <dgm:pt modelId="{96D304DA-BE6A-4889-AB89-7E38BAAFCEA8}" type="pres">
      <dgm:prSet presAssocID="{C027C22C-F804-4597-A502-FE9777786442}" presName="node" presStyleLbl="alignAccFollowNode1" presStyleIdx="1" presStyleCnt="5">
        <dgm:presLayoutVars>
          <dgm:bulletEnabled val="1"/>
        </dgm:presLayoutVars>
      </dgm:prSet>
      <dgm:spPr/>
    </dgm:pt>
    <dgm:pt modelId="{B527CF85-549A-45F2-9AF6-AC45ECFC74D3}" type="pres">
      <dgm:prSet presAssocID="{87A52489-792B-4119-B1FF-46C406865142}" presName="vSp" presStyleCnt="0"/>
      <dgm:spPr/>
    </dgm:pt>
    <dgm:pt modelId="{F57C3FD4-AA4B-498E-8933-317D0F83AE82}" type="pres">
      <dgm:prSet presAssocID="{5873F218-FB72-4705-8350-5E95543F8A56}" presName="horFlow" presStyleCnt="0"/>
      <dgm:spPr/>
    </dgm:pt>
    <dgm:pt modelId="{DCFD513F-1A30-4C6A-A6F1-349D018E721B}" type="pres">
      <dgm:prSet presAssocID="{5873F218-FB72-4705-8350-5E95543F8A56}" presName="bigChev" presStyleLbl="node1" presStyleIdx="2" presStyleCnt="5"/>
      <dgm:spPr/>
    </dgm:pt>
    <dgm:pt modelId="{E7A2BB33-27C8-4A04-B641-05CEC78BEE86}" type="pres">
      <dgm:prSet presAssocID="{311615DC-EF3E-40CD-814A-7C335E883CD6}" presName="parTrans" presStyleCnt="0"/>
      <dgm:spPr/>
    </dgm:pt>
    <dgm:pt modelId="{D85DF555-EDBA-47B0-A5BF-9C95FE878F39}" type="pres">
      <dgm:prSet presAssocID="{FC7FBCAB-98DE-44EF-BA43-7366834C142E}" presName="node" presStyleLbl="alignAccFollowNode1" presStyleIdx="2" presStyleCnt="5">
        <dgm:presLayoutVars>
          <dgm:bulletEnabled val="1"/>
        </dgm:presLayoutVars>
      </dgm:prSet>
      <dgm:spPr/>
    </dgm:pt>
    <dgm:pt modelId="{B256618A-D1BA-484E-B52B-BBB0E2850996}" type="pres">
      <dgm:prSet presAssocID="{5873F218-FB72-4705-8350-5E95543F8A56}" presName="vSp" presStyleCnt="0"/>
      <dgm:spPr/>
    </dgm:pt>
    <dgm:pt modelId="{4AAD1C2C-70AE-4A98-BF80-A5445BE8D8F7}" type="pres">
      <dgm:prSet presAssocID="{1ABD5AE3-5F5F-45AA-8ADE-B70511A68C71}" presName="horFlow" presStyleCnt="0"/>
      <dgm:spPr/>
    </dgm:pt>
    <dgm:pt modelId="{95CE6B73-E7C9-4495-A227-FFA3471BD462}" type="pres">
      <dgm:prSet presAssocID="{1ABD5AE3-5F5F-45AA-8ADE-B70511A68C71}" presName="bigChev" presStyleLbl="node1" presStyleIdx="3" presStyleCnt="5"/>
      <dgm:spPr/>
    </dgm:pt>
    <dgm:pt modelId="{7A4D5E83-857D-4C31-AC4E-0118F478D035}" type="pres">
      <dgm:prSet presAssocID="{38C0637C-30E9-4564-8E90-AAAEB5E8F2BA}" presName="parTrans" presStyleCnt="0"/>
      <dgm:spPr/>
    </dgm:pt>
    <dgm:pt modelId="{7E5BAACE-BF1A-49A2-B581-606DCF6134C1}" type="pres">
      <dgm:prSet presAssocID="{FC7324EA-C85D-4C5E-B3B2-6A177EE9DB05}" presName="node" presStyleLbl="alignAccFollowNode1" presStyleIdx="3" presStyleCnt="5">
        <dgm:presLayoutVars>
          <dgm:bulletEnabled val="1"/>
        </dgm:presLayoutVars>
      </dgm:prSet>
      <dgm:spPr/>
    </dgm:pt>
    <dgm:pt modelId="{51A0BF6E-916F-45BA-986C-86B9FC588106}" type="pres">
      <dgm:prSet presAssocID="{1ABD5AE3-5F5F-45AA-8ADE-B70511A68C71}" presName="vSp" presStyleCnt="0"/>
      <dgm:spPr/>
    </dgm:pt>
    <dgm:pt modelId="{97EE0362-DDD9-473E-B539-E085AAB661BA}" type="pres">
      <dgm:prSet presAssocID="{2AC6F9F3-BB12-4A1F-B4B3-E62DA74AF251}" presName="horFlow" presStyleCnt="0"/>
      <dgm:spPr/>
    </dgm:pt>
    <dgm:pt modelId="{7030DC5B-FF1D-44D4-9B0D-B604E48AA90E}" type="pres">
      <dgm:prSet presAssocID="{2AC6F9F3-BB12-4A1F-B4B3-E62DA74AF251}" presName="bigChev" presStyleLbl="node1" presStyleIdx="4" presStyleCnt="5"/>
      <dgm:spPr/>
    </dgm:pt>
    <dgm:pt modelId="{32E3320E-69A3-4388-B317-DF856B4CDBFC}" type="pres">
      <dgm:prSet presAssocID="{94BF84FF-1583-471A-A45E-AC1DE60AE015}" presName="parTrans" presStyleCnt="0"/>
      <dgm:spPr/>
    </dgm:pt>
    <dgm:pt modelId="{A27D4EB5-0324-48C0-8B6C-9A143CC6A825}" type="pres">
      <dgm:prSet presAssocID="{B6984895-6F30-48F9-846D-44E169B64818}" presName="node" presStyleLbl="alignAccFollowNode1" presStyleIdx="4" presStyleCnt="5">
        <dgm:presLayoutVars>
          <dgm:bulletEnabled val="1"/>
        </dgm:presLayoutVars>
      </dgm:prSet>
      <dgm:spPr/>
    </dgm:pt>
  </dgm:ptLst>
  <dgm:cxnLst>
    <dgm:cxn modelId="{292DDD03-4082-4072-9FBD-86EE1DDADA2B}" type="presOf" srcId="{E0ED3D12-EF0F-4DE2-B46E-164D9B8866A7}" destId="{64AA4080-A339-497A-88B1-EC8B9E01C7BF}" srcOrd="0" destOrd="0" presId="urn:microsoft.com/office/officeart/2005/8/layout/lProcess3"/>
    <dgm:cxn modelId="{CC000618-1433-4E2A-8270-059915ED5E17}" type="presOf" srcId="{FC7324EA-C85D-4C5E-B3B2-6A177EE9DB05}" destId="{7E5BAACE-BF1A-49A2-B581-606DCF6134C1}" srcOrd="0" destOrd="0" presId="urn:microsoft.com/office/officeart/2005/8/layout/lProcess3"/>
    <dgm:cxn modelId="{BC2AC51A-2D72-41D1-9C6B-AC98E8A56969}" type="presOf" srcId="{5873F218-FB72-4705-8350-5E95543F8A56}" destId="{DCFD513F-1A30-4C6A-A6F1-349D018E721B}" srcOrd="0" destOrd="0" presId="urn:microsoft.com/office/officeart/2005/8/layout/lProcess3"/>
    <dgm:cxn modelId="{7EE77460-C5F6-4827-A196-CDF9FEB31545}" type="presOf" srcId="{FC7FBCAB-98DE-44EF-BA43-7366834C142E}" destId="{D85DF555-EDBA-47B0-A5BF-9C95FE878F39}" srcOrd="0" destOrd="0" presId="urn:microsoft.com/office/officeart/2005/8/layout/lProcess3"/>
    <dgm:cxn modelId="{9327A466-517D-4EF4-B19E-CA1BBB3EFD39}" srcId="{568444D1-2721-4028-86ED-22E9528E3CB9}" destId="{E0ED3D12-EF0F-4DE2-B46E-164D9B8866A7}" srcOrd="0" destOrd="0" parTransId="{B148530B-DB03-4E04-AC75-92314B316321}" sibTransId="{031BD016-51A4-4BD8-90E7-1B3F36171269}"/>
    <dgm:cxn modelId="{6F40B769-2605-4D1F-8FD3-1CD9FD510419}" type="presOf" srcId="{1ABD5AE3-5F5F-45AA-8ADE-B70511A68C71}" destId="{95CE6B73-E7C9-4495-A227-FFA3471BD462}" srcOrd="0" destOrd="0" presId="urn:microsoft.com/office/officeart/2005/8/layout/lProcess3"/>
    <dgm:cxn modelId="{9AACE76A-B8D3-43BD-A6C5-A0D1EF857CDB}" type="presOf" srcId="{2AC6F9F3-BB12-4A1F-B4B3-E62DA74AF251}" destId="{7030DC5B-FF1D-44D4-9B0D-B604E48AA90E}" srcOrd="0" destOrd="0" presId="urn:microsoft.com/office/officeart/2005/8/layout/lProcess3"/>
    <dgm:cxn modelId="{ED9AA66E-4417-4EA8-A44E-47D0B0F45552}" type="presOf" srcId="{393043AC-FEA4-424C-AE06-5254522814B3}" destId="{36F20889-6E75-49C3-904A-79C95892679A}" srcOrd="0" destOrd="0" presId="urn:microsoft.com/office/officeart/2005/8/layout/lProcess3"/>
    <dgm:cxn modelId="{0454FE73-0CC7-4091-BF64-A51DB8253F3D}" type="presOf" srcId="{C027C22C-F804-4597-A502-FE9777786442}" destId="{96D304DA-BE6A-4889-AB89-7E38BAAFCEA8}" srcOrd="0" destOrd="0" presId="urn:microsoft.com/office/officeart/2005/8/layout/lProcess3"/>
    <dgm:cxn modelId="{F7F9D08B-1D8B-46C6-A026-A06949DFC244}" type="presOf" srcId="{87A52489-792B-4119-B1FF-46C406865142}" destId="{A68C7C39-B306-45C3-9FD7-751AC44276D9}" srcOrd="0" destOrd="0" presId="urn:microsoft.com/office/officeart/2005/8/layout/lProcess3"/>
    <dgm:cxn modelId="{F135EE8E-35A2-414D-A8C8-AB740EF4FE14}" srcId="{5873F218-FB72-4705-8350-5E95543F8A56}" destId="{FC7FBCAB-98DE-44EF-BA43-7366834C142E}" srcOrd="0" destOrd="0" parTransId="{311615DC-EF3E-40CD-814A-7C335E883CD6}" sibTransId="{ED4D4EA1-863E-41EC-8D38-8E62B11D5D36}"/>
    <dgm:cxn modelId="{375D0A92-E6A2-424C-A81E-C75F7AF697A8}" srcId="{568444D1-2721-4028-86ED-22E9528E3CB9}" destId="{1ABD5AE3-5F5F-45AA-8ADE-B70511A68C71}" srcOrd="3" destOrd="0" parTransId="{7374E2B0-5D96-4D33-9109-B38F1DD3824B}" sibTransId="{75D16D0F-8858-42C3-A3D3-8FC222CB2B76}"/>
    <dgm:cxn modelId="{095F4396-CF5E-4404-8C43-B48AD5E7B1BB}" srcId="{568444D1-2721-4028-86ED-22E9528E3CB9}" destId="{87A52489-792B-4119-B1FF-46C406865142}" srcOrd="1" destOrd="0" parTransId="{AA48F6A9-41F8-4E70-B54C-93A3DE681B70}" sibTransId="{635A497B-9184-493C-908B-52BC7B60F114}"/>
    <dgm:cxn modelId="{CB2612B6-B44E-42F1-9F1A-89A1ADD6045E}" srcId="{87A52489-792B-4119-B1FF-46C406865142}" destId="{C027C22C-F804-4597-A502-FE9777786442}" srcOrd="0" destOrd="0" parTransId="{B569ED7A-C8DF-466F-9967-21C50656480A}" sibTransId="{879994EC-E81F-4CF0-A726-CEBA364B5C52}"/>
    <dgm:cxn modelId="{0C915CBE-CC51-4011-B911-B31F27C8C93A}" type="presOf" srcId="{568444D1-2721-4028-86ED-22E9528E3CB9}" destId="{BFBF5E6D-F178-4B3E-856B-B099AD2D5714}" srcOrd="0" destOrd="0" presId="urn:microsoft.com/office/officeart/2005/8/layout/lProcess3"/>
    <dgm:cxn modelId="{467E9DC0-0EED-4D3F-9A9B-E73989752030}" srcId="{2AC6F9F3-BB12-4A1F-B4B3-E62DA74AF251}" destId="{B6984895-6F30-48F9-846D-44E169B64818}" srcOrd="0" destOrd="0" parTransId="{94BF84FF-1583-471A-A45E-AC1DE60AE015}" sibTransId="{9BFD6FBD-AABA-42FA-A7C3-9D15B83CCEF5}"/>
    <dgm:cxn modelId="{FD875DD2-5C5C-4ED6-B5E2-C2A8F7D779CA}" srcId="{1ABD5AE3-5F5F-45AA-8ADE-B70511A68C71}" destId="{FC7324EA-C85D-4C5E-B3B2-6A177EE9DB05}" srcOrd="0" destOrd="0" parTransId="{38C0637C-30E9-4564-8E90-AAAEB5E8F2BA}" sibTransId="{1C4F804C-36F9-4427-ADD4-D04F19571D06}"/>
    <dgm:cxn modelId="{2D4F6FDD-EC87-4696-8003-D73EA6DDF1F6}" type="presOf" srcId="{B6984895-6F30-48F9-846D-44E169B64818}" destId="{A27D4EB5-0324-48C0-8B6C-9A143CC6A825}" srcOrd="0" destOrd="0" presId="urn:microsoft.com/office/officeart/2005/8/layout/lProcess3"/>
    <dgm:cxn modelId="{AF0D21E4-6614-483D-AA50-5DC7BFF2C104}" srcId="{568444D1-2721-4028-86ED-22E9528E3CB9}" destId="{2AC6F9F3-BB12-4A1F-B4B3-E62DA74AF251}" srcOrd="4" destOrd="0" parTransId="{D8106F2F-E91A-4E3B-9E74-07F299DE266C}" sibTransId="{9FE99260-7AC3-4727-9388-FB90BB0D36FE}"/>
    <dgm:cxn modelId="{5EA6A5ED-661C-4D39-BEE1-64BA533A7CBB}" srcId="{E0ED3D12-EF0F-4DE2-B46E-164D9B8866A7}" destId="{393043AC-FEA4-424C-AE06-5254522814B3}" srcOrd="0" destOrd="0" parTransId="{DE0BB1BC-F660-48BD-B27C-7C52D1CB2C25}" sibTransId="{D6128FA3-2A33-4FC8-95E6-41704D3B6B7B}"/>
    <dgm:cxn modelId="{A0B9E9FE-750C-411C-85E5-0FD938D87D01}" srcId="{568444D1-2721-4028-86ED-22E9528E3CB9}" destId="{5873F218-FB72-4705-8350-5E95543F8A56}" srcOrd="2" destOrd="0" parTransId="{540FBA14-2CF4-4FA5-BF12-03799F9D6382}" sibTransId="{33BD2A52-2EC1-466C-89AA-F29383B7509F}"/>
    <dgm:cxn modelId="{AB873CC8-4600-4FBD-9B7B-497E68B5719C}" type="presParOf" srcId="{BFBF5E6D-F178-4B3E-856B-B099AD2D5714}" destId="{16A7E48E-21A7-486C-891D-26F2F3D54453}" srcOrd="0" destOrd="0" presId="urn:microsoft.com/office/officeart/2005/8/layout/lProcess3"/>
    <dgm:cxn modelId="{49DDFAB1-CC87-49F1-AC06-1212C46621AD}" type="presParOf" srcId="{16A7E48E-21A7-486C-891D-26F2F3D54453}" destId="{64AA4080-A339-497A-88B1-EC8B9E01C7BF}" srcOrd="0" destOrd="0" presId="urn:microsoft.com/office/officeart/2005/8/layout/lProcess3"/>
    <dgm:cxn modelId="{A233273A-6A19-4396-95A7-DC30EED717AE}" type="presParOf" srcId="{16A7E48E-21A7-486C-891D-26F2F3D54453}" destId="{E12ABF57-59AE-4293-B6E8-D04F30BC6167}" srcOrd="1" destOrd="0" presId="urn:microsoft.com/office/officeart/2005/8/layout/lProcess3"/>
    <dgm:cxn modelId="{CB452582-9220-4C2C-A979-8BEB9D9FF87A}" type="presParOf" srcId="{16A7E48E-21A7-486C-891D-26F2F3D54453}" destId="{36F20889-6E75-49C3-904A-79C95892679A}" srcOrd="2" destOrd="0" presId="urn:microsoft.com/office/officeart/2005/8/layout/lProcess3"/>
    <dgm:cxn modelId="{398DD207-933B-4019-AF57-B17CE003ACA6}" type="presParOf" srcId="{BFBF5E6D-F178-4B3E-856B-B099AD2D5714}" destId="{A1EE6307-93C3-4E75-BFE7-DC57BD1E7E58}" srcOrd="1" destOrd="0" presId="urn:microsoft.com/office/officeart/2005/8/layout/lProcess3"/>
    <dgm:cxn modelId="{338C57AA-5316-478D-B1F7-EA1E75497300}" type="presParOf" srcId="{BFBF5E6D-F178-4B3E-856B-B099AD2D5714}" destId="{8316B153-CBC5-4D76-A63D-FDCAD787BC70}" srcOrd="2" destOrd="0" presId="urn:microsoft.com/office/officeart/2005/8/layout/lProcess3"/>
    <dgm:cxn modelId="{D9CFE185-464A-4DC8-A66C-041C88222A82}" type="presParOf" srcId="{8316B153-CBC5-4D76-A63D-FDCAD787BC70}" destId="{A68C7C39-B306-45C3-9FD7-751AC44276D9}" srcOrd="0" destOrd="0" presId="urn:microsoft.com/office/officeart/2005/8/layout/lProcess3"/>
    <dgm:cxn modelId="{01BFF74A-FD98-4DF4-BDE3-41708D9B3073}" type="presParOf" srcId="{8316B153-CBC5-4D76-A63D-FDCAD787BC70}" destId="{D2D5008B-FE6F-4220-ABC3-444102DEB9E6}" srcOrd="1" destOrd="0" presId="urn:microsoft.com/office/officeart/2005/8/layout/lProcess3"/>
    <dgm:cxn modelId="{81F7A924-4DEA-4491-B885-BB25749BBD31}" type="presParOf" srcId="{8316B153-CBC5-4D76-A63D-FDCAD787BC70}" destId="{96D304DA-BE6A-4889-AB89-7E38BAAFCEA8}" srcOrd="2" destOrd="0" presId="urn:microsoft.com/office/officeart/2005/8/layout/lProcess3"/>
    <dgm:cxn modelId="{87079652-A9CD-4F9B-AEAE-2F5372C7C567}" type="presParOf" srcId="{BFBF5E6D-F178-4B3E-856B-B099AD2D5714}" destId="{B527CF85-549A-45F2-9AF6-AC45ECFC74D3}" srcOrd="3" destOrd="0" presId="urn:microsoft.com/office/officeart/2005/8/layout/lProcess3"/>
    <dgm:cxn modelId="{963630F9-2999-402F-9F7F-1AFBB79297B1}" type="presParOf" srcId="{BFBF5E6D-F178-4B3E-856B-B099AD2D5714}" destId="{F57C3FD4-AA4B-498E-8933-317D0F83AE82}" srcOrd="4" destOrd="0" presId="urn:microsoft.com/office/officeart/2005/8/layout/lProcess3"/>
    <dgm:cxn modelId="{6176386B-5FCB-4FD0-9EAD-97F47CBABCC2}" type="presParOf" srcId="{F57C3FD4-AA4B-498E-8933-317D0F83AE82}" destId="{DCFD513F-1A30-4C6A-A6F1-349D018E721B}" srcOrd="0" destOrd="0" presId="urn:microsoft.com/office/officeart/2005/8/layout/lProcess3"/>
    <dgm:cxn modelId="{D03798DB-7C59-479F-BE5E-D1939FE50D3E}" type="presParOf" srcId="{F57C3FD4-AA4B-498E-8933-317D0F83AE82}" destId="{E7A2BB33-27C8-4A04-B641-05CEC78BEE86}" srcOrd="1" destOrd="0" presId="urn:microsoft.com/office/officeart/2005/8/layout/lProcess3"/>
    <dgm:cxn modelId="{ACE86CB3-A9B2-44B6-B167-5D38C3521D40}" type="presParOf" srcId="{F57C3FD4-AA4B-498E-8933-317D0F83AE82}" destId="{D85DF555-EDBA-47B0-A5BF-9C95FE878F39}" srcOrd="2" destOrd="0" presId="urn:microsoft.com/office/officeart/2005/8/layout/lProcess3"/>
    <dgm:cxn modelId="{E90F1CFB-BC62-4898-8570-B8D39A51327C}" type="presParOf" srcId="{BFBF5E6D-F178-4B3E-856B-B099AD2D5714}" destId="{B256618A-D1BA-484E-B52B-BBB0E2850996}" srcOrd="5" destOrd="0" presId="urn:microsoft.com/office/officeart/2005/8/layout/lProcess3"/>
    <dgm:cxn modelId="{03979289-3E24-4181-AA07-9629CDDFCE21}" type="presParOf" srcId="{BFBF5E6D-F178-4B3E-856B-B099AD2D5714}" destId="{4AAD1C2C-70AE-4A98-BF80-A5445BE8D8F7}" srcOrd="6" destOrd="0" presId="urn:microsoft.com/office/officeart/2005/8/layout/lProcess3"/>
    <dgm:cxn modelId="{8264BAEC-E806-4314-9065-DFA366D447F7}" type="presParOf" srcId="{4AAD1C2C-70AE-4A98-BF80-A5445BE8D8F7}" destId="{95CE6B73-E7C9-4495-A227-FFA3471BD462}" srcOrd="0" destOrd="0" presId="urn:microsoft.com/office/officeart/2005/8/layout/lProcess3"/>
    <dgm:cxn modelId="{1CF9A7A9-3EBB-4038-B6E4-8612C997A626}" type="presParOf" srcId="{4AAD1C2C-70AE-4A98-BF80-A5445BE8D8F7}" destId="{7A4D5E83-857D-4C31-AC4E-0118F478D035}" srcOrd="1" destOrd="0" presId="urn:microsoft.com/office/officeart/2005/8/layout/lProcess3"/>
    <dgm:cxn modelId="{73FB405E-0140-413F-B8D7-E32B337AA7F2}" type="presParOf" srcId="{4AAD1C2C-70AE-4A98-BF80-A5445BE8D8F7}" destId="{7E5BAACE-BF1A-49A2-B581-606DCF6134C1}" srcOrd="2" destOrd="0" presId="urn:microsoft.com/office/officeart/2005/8/layout/lProcess3"/>
    <dgm:cxn modelId="{4E4393DC-CDC7-436D-A7CC-B6541FC7C814}" type="presParOf" srcId="{BFBF5E6D-F178-4B3E-856B-B099AD2D5714}" destId="{51A0BF6E-916F-45BA-986C-86B9FC588106}" srcOrd="7" destOrd="0" presId="urn:microsoft.com/office/officeart/2005/8/layout/lProcess3"/>
    <dgm:cxn modelId="{DE12D577-D128-4A8E-A784-74DCF8E59E7C}" type="presParOf" srcId="{BFBF5E6D-F178-4B3E-856B-B099AD2D5714}" destId="{97EE0362-DDD9-473E-B539-E085AAB661BA}" srcOrd="8" destOrd="0" presId="urn:microsoft.com/office/officeart/2005/8/layout/lProcess3"/>
    <dgm:cxn modelId="{B1198C43-9D32-489B-BAAB-DBD9ACCE8ABF}" type="presParOf" srcId="{97EE0362-DDD9-473E-B539-E085AAB661BA}" destId="{7030DC5B-FF1D-44D4-9B0D-B604E48AA90E}" srcOrd="0" destOrd="0" presId="urn:microsoft.com/office/officeart/2005/8/layout/lProcess3"/>
    <dgm:cxn modelId="{D8BD1D45-730C-4449-A580-45B3816EFCAF}" type="presParOf" srcId="{97EE0362-DDD9-473E-B539-E085AAB661BA}" destId="{32E3320E-69A3-4388-B317-DF856B4CDBFC}" srcOrd="1" destOrd="0" presId="urn:microsoft.com/office/officeart/2005/8/layout/lProcess3"/>
    <dgm:cxn modelId="{67C92807-AED9-498A-8EFD-B11387510A3F}" type="presParOf" srcId="{97EE0362-DDD9-473E-B539-E085AAB661BA}" destId="{A27D4EB5-0324-48C0-8B6C-9A143CC6A825}" srcOrd="2"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4BF2C4B-9AD4-4F47-B387-1AC45BDACC35}"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80B2755E-3167-49A9-B572-FC075C22895B}">
      <dgm:prSet phldr="0"/>
      <dgm:spPr/>
      <dgm:t>
        <a:bodyPr/>
        <a:lstStyle/>
        <a:p>
          <a:pPr rtl="0"/>
          <a:endParaRPr lang="en-US" b="1" dirty="0">
            <a:latin typeface="Century Gothic"/>
          </a:endParaRPr>
        </a:p>
      </dgm:t>
    </dgm:pt>
    <dgm:pt modelId="{F489F8A8-D22A-4D87-84EB-2406163B57D3}" type="parTrans" cxnId="{8F40D840-22B4-449D-A90A-A072058DA05D}">
      <dgm:prSet/>
      <dgm:spPr/>
    </dgm:pt>
    <dgm:pt modelId="{130F567A-1246-4245-B5D7-6A54B841D58F}" type="sibTrans" cxnId="{8F40D840-22B4-449D-A90A-A072058DA05D}">
      <dgm:prSet/>
      <dgm:spPr/>
    </dgm:pt>
    <dgm:pt modelId="{88E7E310-284B-4CEE-9141-016A4F244664}">
      <dgm:prSet phldr="0"/>
      <dgm:spPr/>
      <dgm:t>
        <a:bodyPr/>
        <a:lstStyle/>
        <a:p>
          <a:pPr rtl="0"/>
          <a:endParaRPr lang="en-US" b="1" dirty="0">
            <a:latin typeface="Century Gothic"/>
          </a:endParaRPr>
        </a:p>
      </dgm:t>
    </dgm:pt>
    <dgm:pt modelId="{E3C8137A-7F29-45A6-A09E-22FC2B490817}" type="parTrans" cxnId="{73983EB8-7050-4BE4-BE87-EECA98FFCF66}">
      <dgm:prSet/>
      <dgm:spPr/>
    </dgm:pt>
    <dgm:pt modelId="{AFF7E88F-43D8-493F-8DE1-C9E54C527013}" type="sibTrans" cxnId="{73983EB8-7050-4BE4-BE87-EECA98FFCF66}">
      <dgm:prSet/>
      <dgm:spPr/>
    </dgm:pt>
    <dgm:pt modelId="{9725111F-9752-45A4-BE85-CC3B18BBE872}">
      <dgm:prSet phldr="0"/>
      <dgm:spPr/>
      <dgm:t>
        <a:bodyPr/>
        <a:lstStyle/>
        <a:p>
          <a:pPr rtl="0"/>
          <a:r>
            <a:rPr lang="en-US" b="1" dirty="0">
              <a:latin typeface="Century Gothic"/>
            </a:rPr>
            <a:t> </a:t>
          </a:r>
        </a:p>
      </dgm:t>
    </dgm:pt>
    <dgm:pt modelId="{23B35B52-52CA-474C-934E-62D1DE1FD589}" type="parTrans" cxnId="{368ED0FE-FB59-43DE-93F2-74AA338D0FC1}">
      <dgm:prSet/>
      <dgm:spPr/>
    </dgm:pt>
    <dgm:pt modelId="{48E236A3-E926-4CF6-B839-A586CF81D385}" type="sibTrans" cxnId="{368ED0FE-FB59-43DE-93F2-74AA338D0FC1}">
      <dgm:prSet/>
      <dgm:spPr/>
    </dgm:pt>
    <dgm:pt modelId="{25537F63-9164-492F-AB07-B6A1A099B438}">
      <dgm:prSet phldr="0"/>
      <dgm:spPr/>
      <dgm:t>
        <a:bodyPr/>
        <a:lstStyle/>
        <a:p>
          <a:pPr rtl="0"/>
          <a:endParaRPr lang="en-US" b="1" dirty="0">
            <a:latin typeface="Century Gothic"/>
          </a:endParaRPr>
        </a:p>
      </dgm:t>
    </dgm:pt>
    <dgm:pt modelId="{C1B18BC8-D938-4F69-AA53-126D09BC8B6C}" type="parTrans" cxnId="{900256D6-F1F2-4ED3-BD5B-65274B39E4E9}">
      <dgm:prSet/>
      <dgm:spPr/>
    </dgm:pt>
    <dgm:pt modelId="{DC609AC0-6DA9-4C9F-B7E3-CDC565FAB1BC}" type="sibTrans" cxnId="{900256D6-F1F2-4ED3-BD5B-65274B39E4E9}">
      <dgm:prSet/>
      <dgm:spPr/>
    </dgm:pt>
    <dgm:pt modelId="{F10CE960-4CC5-4B72-8366-D3D6A71266C6}">
      <dgm:prSet phldr="0"/>
      <dgm:spPr/>
      <dgm:t>
        <a:bodyPr/>
        <a:lstStyle/>
        <a:p>
          <a:endParaRPr lang="en-US" b="1" dirty="0">
            <a:latin typeface="Century Gothic"/>
          </a:endParaRPr>
        </a:p>
      </dgm:t>
    </dgm:pt>
    <dgm:pt modelId="{3AA0B932-0666-43F1-9BE1-8899E5B717AD}" type="parTrans" cxnId="{3B21C2E7-C5D7-4FE4-8088-20127D50C95A}">
      <dgm:prSet/>
      <dgm:spPr/>
    </dgm:pt>
    <dgm:pt modelId="{DFD8225A-B922-4578-8C13-B9691D731CE4}" type="sibTrans" cxnId="{3B21C2E7-C5D7-4FE4-8088-20127D50C95A}">
      <dgm:prSet/>
      <dgm:spPr/>
    </dgm:pt>
    <dgm:pt modelId="{AC8E9FF0-5E20-4C34-A5E2-9F8E322F2269}">
      <dgm:prSet phldr="0"/>
      <dgm:spPr/>
      <dgm:t>
        <a:bodyPr/>
        <a:lstStyle/>
        <a:p>
          <a:endParaRPr lang="en-US" b="1" dirty="0">
            <a:latin typeface="Century Gothic"/>
          </a:endParaRPr>
        </a:p>
      </dgm:t>
    </dgm:pt>
    <dgm:pt modelId="{A39B543D-13EB-4418-BFEB-5A6D8BACB623}" type="parTrans" cxnId="{0C87631D-ABFD-48AF-A868-010F4B1921B5}">
      <dgm:prSet/>
      <dgm:spPr/>
    </dgm:pt>
    <dgm:pt modelId="{2EDC8A72-30DA-402C-B2DF-58B26E2630D8}" type="sibTrans" cxnId="{0C87631D-ABFD-48AF-A868-010F4B1921B5}">
      <dgm:prSet/>
      <dgm:spPr/>
    </dgm:pt>
    <dgm:pt modelId="{A190E22F-8408-4BC6-91B8-2CB6DE1B62A0}">
      <dgm:prSet phldr="0"/>
      <dgm:spPr/>
      <dgm:t>
        <a:bodyPr/>
        <a:lstStyle/>
        <a:p>
          <a:pPr rtl="0"/>
          <a:r>
            <a:rPr lang="en-US" b="1" dirty="0">
              <a:latin typeface="Century Gothic"/>
            </a:rPr>
            <a:t>COMBINE SENTENCES</a:t>
          </a:r>
        </a:p>
      </dgm:t>
    </dgm:pt>
    <dgm:pt modelId="{95DD6079-131B-4450-BE36-3D7510A7EAC5}" type="parTrans" cxnId="{2277EF26-5146-41C4-B6D5-E3F614B1E0F1}">
      <dgm:prSet/>
      <dgm:spPr/>
    </dgm:pt>
    <dgm:pt modelId="{860323C5-FB82-4947-BEAE-29DCC4A92B74}" type="sibTrans" cxnId="{2277EF26-5146-41C4-B6D5-E3F614B1E0F1}">
      <dgm:prSet/>
      <dgm:spPr/>
    </dgm:pt>
    <dgm:pt modelId="{7AFCBAE4-94FD-4301-8C0D-D0720536801F}">
      <dgm:prSet phldr="0"/>
      <dgm:spPr/>
      <dgm:t>
        <a:bodyPr/>
        <a:lstStyle/>
        <a:p>
          <a:pPr rtl="0"/>
          <a:endParaRPr lang="en-US" b="1" dirty="0">
            <a:latin typeface="Century Gothic"/>
          </a:endParaRPr>
        </a:p>
      </dgm:t>
    </dgm:pt>
    <dgm:pt modelId="{06E3810B-9E99-4A4C-86B7-C556C8F3430F}" type="parTrans" cxnId="{29E47B10-8CD9-4CD6-9D56-6F34CC52A49E}">
      <dgm:prSet/>
      <dgm:spPr/>
    </dgm:pt>
    <dgm:pt modelId="{771F5BC8-8F9C-4B5E-9AC7-30B4CC77156E}" type="sibTrans" cxnId="{29E47B10-8CD9-4CD6-9D56-6F34CC52A49E}">
      <dgm:prSet/>
      <dgm:spPr/>
    </dgm:pt>
    <dgm:pt modelId="{5556E91B-9288-4238-B237-F940851B7AC5}" type="pres">
      <dgm:prSet presAssocID="{E4BF2C4B-9AD4-4F47-B387-1AC45BDACC35}" presName="diagram" presStyleCnt="0">
        <dgm:presLayoutVars>
          <dgm:dir/>
          <dgm:resizeHandles val="exact"/>
        </dgm:presLayoutVars>
      </dgm:prSet>
      <dgm:spPr/>
    </dgm:pt>
    <dgm:pt modelId="{2A04F58C-D2C0-4210-97DD-A08ABD10AF1F}" type="pres">
      <dgm:prSet presAssocID="{80B2755E-3167-49A9-B572-FC075C22895B}" presName="node" presStyleLbl="node1" presStyleIdx="0" presStyleCnt="8">
        <dgm:presLayoutVars>
          <dgm:bulletEnabled val="1"/>
        </dgm:presLayoutVars>
      </dgm:prSet>
      <dgm:spPr/>
    </dgm:pt>
    <dgm:pt modelId="{01AFBD72-C6B0-4AD9-BFFD-ADE6AC5B123C}" type="pres">
      <dgm:prSet presAssocID="{130F567A-1246-4245-B5D7-6A54B841D58F}" presName="sibTrans" presStyleCnt="0"/>
      <dgm:spPr/>
    </dgm:pt>
    <dgm:pt modelId="{D88DD080-3F1B-44D8-B399-24D15B8F99C4}" type="pres">
      <dgm:prSet presAssocID="{25537F63-9164-492F-AB07-B6A1A099B438}" presName="node" presStyleLbl="node1" presStyleIdx="1" presStyleCnt="8">
        <dgm:presLayoutVars>
          <dgm:bulletEnabled val="1"/>
        </dgm:presLayoutVars>
      </dgm:prSet>
      <dgm:spPr/>
    </dgm:pt>
    <dgm:pt modelId="{838479E4-3F9C-4F4A-96E6-F265AC071ABC}" type="pres">
      <dgm:prSet presAssocID="{DC609AC0-6DA9-4C9F-B7E3-CDC565FAB1BC}" presName="sibTrans" presStyleCnt="0"/>
      <dgm:spPr/>
    </dgm:pt>
    <dgm:pt modelId="{A29BDDED-8217-40E4-A7D1-54C3934A7049}" type="pres">
      <dgm:prSet presAssocID="{9725111F-9752-45A4-BE85-CC3B18BBE872}" presName="node" presStyleLbl="node1" presStyleIdx="2" presStyleCnt="8">
        <dgm:presLayoutVars>
          <dgm:bulletEnabled val="1"/>
        </dgm:presLayoutVars>
      </dgm:prSet>
      <dgm:spPr/>
    </dgm:pt>
    <dgm:pt modelId="{769A9B72-DEB8-46C8-8CCB-970B5576ED16}" type="pres">
      <dgm:prSet presAssocID="{48E236A3-E926-4CF6-B839-A586CF81D385}" presName="sibTrans" presStyleCnt="0"/>
      <dgm:spPr/>
    </dgm:pt>
    <dgm:pt modelId="{71A084D4-A635-4871-9E06-6FE190FC2947}" type="pres">
      <dgm:prSet presAssocID="{88E7E310-284B-4CEE-9141-016A4F244664}" presName="node" presStyleLbl="node1" presStyleIdx="3" presStyleCnt="8">
        <dgm:presLayoutVars>
          <dgm:bulletEnabled val="1"/>
        </dgm:presLayoutVars>
      </dgm:prSet>
      <dgm:spPr/>
    </dgm:pt>
    <dgm:pt modelId="{2E2AFAF1-A2A1-4B24-B9A7-3A178784EFBF}" type="pres">
      <dgm:prSet presAssocID="{AFF7E88F-43D8-493F-8DE1-C9E54C527013}" presName="sibTrans" presStyleCnt="0"/>
      <dgm:spPr/>
    </dgm:pt>
    <dgm:pt modelId="{8EE05A0C-8F81-449C-98B0-2EB25D17D972}" type="pres">
      <dgm:prSet presAssocID="{F10CE960-4CC5-4B72-8366-D3D6A71266C6}" presName="node" presStyleLbl="node1" presStyleIdx="4" presStyleCnt="8">
        <dgm:presLayoutVars>
          <dgm:bulletEnabled val="1"/>
        </dgm:presLayoutVars>
      </dgm:prSet>
      <dgm:spPr/>
    </dgm:pt>
    <dgm:pt modelId="{68550EC9-7103-48AF-AECE-ED8442B5CDB9}" type="pres">
      <dgm:prSet presAssocID="{DFD8225A-B922-4578-8C13-B9691D731CE4}" presName="sibTrans" presStyleCnt="0"/>
      <dgm:spPr/>
    </dgm:pt>
    <dgm:pt modelId="{DF0349FA-75FA-4D69-B0F6-6BBC9ED165E0}" type="pres">
      <dgm:prSet presAssocID="{AC8E9FF0-5E20-4C34-A5E2-9F8E322F2269}" presName="node" presStyleLbl="node1" presStyleIdx="5" presStyleCnt="8">
        <dgm:presLayoutVars>
          <dgm:bulletEnabled val="1"/>
        </dgm:presLayoutVars>
      </dgm:prSet>
      <dgm:spPr/>
    </dgm:pt>
    <dgm:pt modelId="{9A43FC86-F2DA-4F32-8698-9CEE7A381BD7}" type="pres">
      <dgm:prSet presAssocID="{2EDC8A72-30DA-402C-B2DF-58B26E2630D8}" presName="sibTrans" presStyleCnt="0"/>
      <dgm:spPr/>
    </dgm:pt>
    <dgm:pt modelId="{DDCD5333-90D2-41AD-B254-C421F7C2D672}" type="pres">
      <dgm:prSet presAssocID="{A190E22F-8408-4BC6-91B8-2CB6DE1B62A0}" presName="node" presStyleLbl="node1" presStyleIdx="6" presStyleCnt="8">
        <dgm:presLayoutVars>
          <dgm:bulletEnabled val="1"/>
        </dgm:presLayoutVars>
      </dgm:prSet>
      <dgm:spPr/>
    </dgm:pt>
    <dgm:pt modelId="{90107912-E0D3-4731-B784-54AC77F12CCF}" type="pres">
      <dgm:prSet presAssocID="{860323C5-FB82-4947-BEAE-29DCC4A92B74}" presName="sibTrans" presStyleCnt="0"/>
      <dgm:spPr/>
    </dgm:pt>
    <dgm:pt modelId="{00EFABE3-C89E-462E-8BC1-6BC0DB76C247}" type="pres">
      <dgm:prSet presAssocID="{7AFCBAE4-94FD-4301-8C0D-D0720536801F}" presName="node" presStyleLbl="node1" presStyleIdx="7" presStyleCnt="8">
        <dgm:presLayoutVars>
          <dgm:bulletEnabled val="1"/>
        </dgm:presLayoutVars>
      </dgm:prSet>
      <dgm:spPr/>
    </dgm:pt>
  </dgm:ptLst>
  <dgm:cxnLst>
    <dgm:cxn modelId="{39368109-F017-439B-A1F6-5A4EB3AF9440}" type="presOf" srcId="{25537F63-9164-492F-AB07-B6A1A099B438}" destId="{D88DD080-3F1B-44D8-B399-24D15B8F99C4}" srcOrd="0" destOrd="0" presId="urn:microsoft.com/office/officeart/2005/8/layout/default"/>
    <dgm:cxn modelId="{29E47B10-8CD9-4CD6-9D56-6F34CC52A49E}" srcId="{E4BF2C4B-9AD4-4F47-B387-1AC45BDACC35}" destId="{7AFCBAE4-94FD-4301-8C0D-D0720536801F}" srcOrd="7" destOrd="0" parTransId="{06E3810B-9E99-4A4C-86B7-C556C8F3430F}" sibTransId="{771F5BC8-8F9C-4B5E-9AC7-30B4CC77156E}"/>
    <dgm:cxn modelId="{0C87631D-ABFD-48AF-A868-010F4B1921B5}" srcId="{E4BF2C4B-9AD4-4F47-B387-1AC45BDACC35}" destId="{AC8E9FF0-5E20-4C34-A5E2-9F8E322F2269}" srcOrd="5" destOrd="0" parTransId="{A39B543D-13EB-4418-BFEB-5A6D8BACB623}" sibTransId="{2EDC8A72-30DA-402C-B2DF-58B26E2630D8}"/>
    <dgm:cxn modelId="{CD14521E-7AB7-4EA7-8497-806D201C72FF}" type="presOf" srcId="{F10CE960-4CC5-4B72-8366-D3D6A71266C6}" destId="{8EE05A0C-8F81-449C-98B0-2EB25D17D972}" srcOrd="0" destOrd="0" presId="urn:microsoft.com/office/officeart/2005/8/layout/default"/>
    <dgm:cxn modelId="{2277EF26-5146-41C4-B6D5-E3F614B1E0F1}" srcId="{E4BF2C4B-9AD4-4F47-B387-1AC45BDACC35}" destId="{A190E22F-8408-4BC6-91B8-2CB6DE1B62A0}" srcOrd="6" destOrd="0" parTransId="{95DD6079-131B-4450-BE36-3D7510A7EAC5}" sibTransId="{860323C5-FB82-4947-BEAE-29DCC4A92B74}"/>
    <dgm:cxn modelId="{6C98392C-511F-47C9-9B93-10F0D6183966}" type="presOf" srcId="{9725111F-9752-45A4-BE85-CC3B18BBE872}" destId="{A29BDDED-8217-40E4-A7D1-54C3934A7049}" srcOrd="0" destOrd="0" presId="urn:microsoft.com/office/officeart/2005/8/layout/default"/>
    <dgm:cxn modelId="{F102B532-F02C-45D1-8805-D329FDCE1EA4}" type="presOf" srcId="{E4BF2C4B-9AD4-4F47-B387-1AC45BDACC35}" destId="{5556E91B-9288-4238-B237-F940851B7AC5}" srcOrd="0" destOrd="0" presId="urn:microsoft.com/office/officeart/2005/8/layout/default"/>
    <dgm:cxn modelId="{8F40D840-22B4-449D-A90A-A072058DA05D}" srcId="{E4BF2C4B-9AD4-4F47-B387-1AC45BDACC35}" destId="{80B2755E-3167-49A9-B572-FC075C22895B}" srcOrd="0" destOrd="0" parTransId="{F489F8A8-D22A-4D87-84EB-2406163B57D3}" sibTransId="{130F567A-1246-4245-B5D7-6A54B841D58F}"/>
    <dgm:cxn modelId="{0D249D61-EE5C-4A83-8A1C-BA668883EDBF}" type="presOf" srcId="{88E7E310-284B-4CEE-9141-016A4F244664}" destId="{71A084D4-A635-4871-9E06-6FE190FC2947}" srcOrd="0" destOrd="0" presId="urn:microsoft.com/office/officeart/2005/8/layout/default"/>
    <dgm:cxn modelId="{FB78DE6C-4E68-4DF7-9D60-CD09B7030709}" type="presOf" srcId="{A190E22F-8408-4BC6-91B8-2CB6DE1B62A0}" destId="{DDCD5333-90D2-41AD-B254-C421F7C2D672}" srcOrd="0" destOrd="0" presId="urn:microsoft.com/office/officeart/2005/8/layout/default"/>
    <dgm:cxn modelId="{F1B920AD-B03A-4302-880B-94E1D8821706}" type="presOf" srcId="{80B2755E-3167-49A9-B572-FC075C22895B}" destId="{2A04F58C-D2C0-4210-97DD-A08ABD10AF1F}" srcOrd="0" destOrd="0" presId="urn:microsoft.com/office/officeart/2005/8/layout/default"/>
    <dgm:cxn modelId="{73983EB8-7050-4BE4-BE87-EECA98FFCF66}" srcId="{E4BF2C4B-9AD4-4F47-B387-1AC45BDACC35}" destId="{88E7E310-284B-4CEE-9141-016A4F244664}" srcOrd="3" destOrd="0" parTransId="{E3C8137A-7F29-45A6-A09E-22FC2B490817}" sibTransId="{AFF7E88F-43D8-493F-8DE1-C9E54C527013}"/>
    <dgm:cxn modelId="{F316C2B9-3ADB-4F59-855C-5727FC2C086D}" type="presOf" srcId="{7AFCBAE4-94FD-4301-8C0D-D0720536801F}" destId="{00EFABE3-C89E-462E-8BC1-6BC0DB76C247}" srcOrd="0" destOrd="0" presId="urn:microsoft.com/office/officeart/2005/8/layout/default"/>
    <dgm:cxn modelId="{CABD20CA-19AD-4890-83A1-ABC2D4507756}" type="presOf" srcId="{AC8E9FF0-5E20-4C34-A5E2-9F8E322F2269}" destId="{DF0349FA-75FA-4D69-B0F6-6BBC9ED165E0}" srcOrd="0" destOrd="0" presId="urn:microsoft.com/office/officeart/2005/8/layout/default"/>
    <dgm:cxn modelId="{900256D6-F1F2-4ED3-BD5B-65274B39E4E9}" srcId="{E4BF2C4B-9AD4-4F47-B387-1AC45BDACC35}" destId="{25537F63-9164-492F-AB07-B6A1A099B438}" srcOrd="1" destOrd="0" parTransId="{C1B18BC8-D938-4F69-AA53-126D09BC8B6C}" sibTransId="{DC609AC0-6DA9-4C9F-B7E3-CDC565FAB1BC}"/>
    <dgm:cxn modelId="{3B21C2E7-C5D7-4FE4-8088-20127D50C95A}" srcId="{E4BF2C4B-9AD4-4F47-B387-1AC45BDACC35}" destId="{F10CE960-4CC5-4B72-8366-D3D6A71266C6}" srcOrd="4" destOrd="0" parTransId="{3AA0B932-0666-43F1-9BE1-8899E5B717AD}" sibTransId="{DFD8225A-B922-4578-8C13-B9691D731CE4}"/>
    <dgm:cxn modelId="{368ED0FE-FB59-43DE-93F2-74AA338D0FC1}" srcId="{E4BF2C4B-9AD4-4F47-B387-1AC45BDACC35}" destId="{9725111F-9752-45A4-BE85-CC3B18BBE872}" srcOrd="2" destOrd="0" parTransId="{23B35B52-52CA-474C-934E-62D1DE1FD589}" sibTransId="{48E236A3-E926-4CF6-B839-A586CF81D385}"/>
    <dgm:cxn modelId="{4D1A4FE3-A388-43C5-B2F2-983815072F12}" type="presParOf" srcId="{5556E91B-9288-4238-B237-F940851B7AC5}" destId="{2A04F58C-D2C0-4210-97DD-A08ABD10AF1F}" srcOrd="0" destOrd="0" presId="urn:microsoft.com/office/officeart/2005/8/layout/default"/>
    <dgm:cxn modelId="{CAD362AA-D4E1-4A80-8D0F-B331B01F91E8}" type="presParOf" srcId="{5556E91B-9288-4238-B237-F940851B7AC5}" destId="{01AFBD72-C6B0-4AD9-BFFD-ADE6AC5B123C}" srcOrd="1" destOrd="0" presId="urn:microsoft.com/office/officeart/2005/8/layout/default"/>
    <dgm:cxn modelId="{A2E7F7EC-964E-49DB-BE14-9DB218BAD878}" type="presParOf" srcId="{5556E91B-9288-4238-B237-F940851B7AC5}" destId="{D88DD080-3F1B-44D8-B399-24D15B8F99C4}" srcOrd="2" destOrd="0" presId="urn:microsoft.com/office/officeart/2005/8/layout/default"/>
    <dgm:cxn modelId="{7C5A7668-E0C5-48F3-B043-C4FA757C2DC3}" type="presParOf" srcId="{5556E91B-9288-4238-B237-F940851B7AC5}" destId="{838479E4-3F9C-4F4A-96E6-F265AC071ABC}" srcOrd="3" destOrd="0" presId="urn:microsoft.com/office/officeart/2005/8/layout/default"/>
    <dgm:cxn modelId="{8B1F62C1-4426-4BFE-9A48-B8172A349A60}" type="presParOf" srcId="{5556E91B-9288-4238-B237-F940851B7AC5}" destId="{A29BDDED-8217-40E4-A7D1-54C3934A7049}" srcOrd="4" destOrd="0" presId="urn:microsoft.com/office/officeart/2005/8/layout/default"/>
    <dgm:cxn modelId="{5CCCE215-1025-4845-B293-0BB616139653}" type="presParOf" srcId="{5556E91B-9288-4238-B237-F940851B7AC5}" destId="{769A9B72-DEB8-46C8-8CCB-970B5576ED16}" srcOrd="5" destOrd="0" presId="urn:microsoft.com/office/officeart/2005/8/layout/default"/>
    <dgm:cxn modelId="{2A921E62-F7C8-44EC-BDF8-04E816657D28}" type="presParOf" srcId="{5556E91B-9288-4238-B237-F940851B7AC5}" destId="{71A084D4-A635-4871-9E06-6FE190FC2947}" srcOrd="6" destOrd="0" presId="urn:microsoft.com/office/officeart/2005/8/layout/default"/>
    <dgm:cxn modelId="{2A62BFD7-B808-431B-B5A3-9F360D8AC625}" type="presParOf" srcId="{5556E91B-9288-4238-B237-F940851B7AC5}" destId="{2E2AFAF1-A2A1-4B24-B9A7-3A178784EFBF}" srcOrd="7" destOrd="0" presId="urn:microsoft.com/office/officeart/2005/8/layout/default"/>
    <dgm:cxn modelId="{8686371D-764D-4AEF-9B60-35CA3F1DD7D1}" type="presParOf" srcId="{5556E91B-9288-4238-B237-F940851B7AC5}" destId="{8EE05A0C-8F81-449C-98B0-2EB25D17D972}" srcOrd="8" destOrd="0" presId="urn:microsoft.com/office/officeart/2005/8/layout/default"/>
    <dgm:cxn modelId="{06172252-899B-4610-819C-C89AE86ECE72}" type="presParOf" srcId="{5556E91B-9288-4238-B237-F940851B7AC5}" destId="{68550EC9-7103-48AF-AECE-ED8442B5CDB9}" srcOrd="9" destOrd="0" presId="urn:microsoft.com/office/officeart/2005/8/layout/default"/>
    <dgm:cxn modelId="{B83EE92B-6A73-424F-B993-31E0A5CBFA1C}" type="presParOf" srcId="{5556E91B-9288-4238-B237-F940851B7AC5}" destId="{DF0349FA-75FA-4D69-B0F6-6BBC9ED165E0}" srcOrd="10" destOrd="0" presId="urn:microsoft.com/office/officeart/2005/8/layout/default"/>
    <dgm:cxn modelId="{CF22BF7A-5CD7-4F83-A12A-B0C5B1AD51FF}" type="presParOf" srcId="{5556E91B-9288-4238-B237-F940851B7AC5}" destId="{9A43FC86-F2DA-4F32-8698-9CEE7A381BD7}" srcOrd="11" destOrd="0" presId="urn:microsoft.com/office/officeart/2005/8/layout/default"/>
    <dgm:cxn modelId="{640ADF6E-A89D-4DB8-8C0E-C94E6820628D}" type="presParOf" srcId="{5556E91B-9288-4238-B237-F940851B7AC5}" destId="{DDCD5333-90D2-41AD-B254-C421F7C2D672}" srcOrd="12" destOrd="0" presId="urn:microsoft.com/office/officeart/2005/8/layout/default"/>
    <dgm:cxn modelId="{935D0BE7-C751-4E91-828F-F060A11B45E9}" type="presParOf" srcId="{5556E91B-9288-4238-B237-F940851B7AC5}" destId="{90107912-E0D3-4731-B784-54AC77F12CCF}" srcOrd="13" destOrd="0" presId="urn:microsoft.com/office/officeart/2005/8/layout/default"/>
    <dgm:cxn modelId="{C255A878-4B44-45AA-ABBC-80E394D99C46}" type="presParOf" srcId="{5556E91B-9288-4238-B237-F940851B7AC5}" destId="{00EFABE3-C89E-462E-8BC1-6BC0DB76C24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088804C4-B8E7-498E-9E98-EF1AB4234C23}">
      <dgm:prSet phldrT="[Text]" phldr="0"/>
      <dgm:spPr/>
      <dgm:t>
        <a:bodyPr/>
        <a:lstStyle/>
        <a:p>
          <a:pPr rtl="0"/>
          <a:r>
            <a:rPr lang="en-US" b="1">
              <a:latin typeface="Century Gothic"/>
            </a:rPr>
            <a:t>very important</a:t>
          </a:r>
          <a:endParaRPr lang="en-US" b="1" i="0" u="none" strike="noStrike" cap="none" baseline="0" noProof="0">
            <a:latin typeface="Century Gothic"/>
          </a:endParaRPr>
        </a:p>
      </dgm:t>
    </dgm:pt>
    <dgm:pt modelId="{A514EB28-AF86-45DA-8215-E9AD36E32776}" type="parTrans" cxnId="{DDF16321-ED7C-48C0-BC36-049C2B5E7069}">
      <dgm:prSet/>
      <dgm:spPr/>
    </dgm:pt>
    <dgm:pt modelId="{54BEE456-ACC7-4CD4-B944-DE64B2F6B377}" type="sibTrans" cxnId="{DDF16321-ED7C-48C0-BC36-049C2B5E7069}">
      <dgm:prSet/>
      <dgm:spPr/>
      <dgm:t>
        <a:bodyPr/>
        <a:lstStyle/>
        <a:p>
          <a:endParaRPr lang="en-US"/>
        </a:p>
      </dgm:t>
    </dgm:pt>
    <dgm:pt modelId="{46152832-4282-462B-9E30-B38D8D284EA2}">
      <dgm:prSet phldrT="[Text]" phldr="0"/>
      <dgm:spPr/>
      <dgm:t>
        <a:bodyPr/>
        <a:lstStyle/>
        <a:p>
          <a:r>
            <a:rPr lang="en-US" b="1">
              <a:latin typeface="Century Gothic"/>
            </a:rPr>
            <a:t>imperative</a:t>
          </a:r>
          <a:endParaRPr lang="en-US" b="1"/>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B31957E6-CD73-4D6C-A1F5-13601E3B63C1}" type="pres">
      <dgm:prSet presAssocID="{F938580C-164A-48B6-8CCA-1E1276484F6F}" presName="Name0" presStyleCnt="0">
        <dgm:presLayoutVars>
          <dgm:dir/>
          <dgm:resizeHandles val="exact"/>
        </dgm:presLayoutVars>
      </dgm:prSet>
      <dgm:spPr/>
    </dgm:pt>
    <dgm:pt modelId="{EFAAFBDF-1A31-408F-82D1-7E52E62DF903}" type="pres">
      <dgm:prSet presAssocID="{088804C4-B8E7-498E-9E98-EF1AB4234C23}" presName="node" presStyleLbl="node1" presStyleIdx="0" presStyleCnt="2">
        <dgm:presLayoutVars>
          <dgm:bulletEnabled val="1"/>
        </dgm:presLayoutVars>
      </dgm:prSet>
      <dgm:spPr/>
    </dgm:pt>
    <dgm:pt modelId="{744EEF26-6650-4EB0-9CBB-E138098E4BC6}" type="pres">
      <dgm:prSet presAssocID="{54BEE456-ACC7-4CD4-B944-DE64B2F6B377}" presName="sibTrans" presStyleLbl="sibTrans2D1" presStyleIdx="0" presStyleCnt="1"/>
      <dgm:spPr/>
    </dgm:pt>
    <dgm:pt modelId="{EBF39866-C4EE-4E38-BE24-0CD401A484F2}" type="pres">
      <dgm:prSet presAssocID="{54BEE456-ACC7-4CD4-B944-DE64B2F6B377}" presName="connectorText" presStyleLbl="sibTrans2D1" presStyleIdx="0" presStyleCnt="1"/>
      <dgm:spPr/>
    </dgm:pt>
    <dgm:pt modelId="{6F68E6A7-495A-484A-ADE0-E63C90DECBDD}" type="pres">
      <dgm:prSet presAssocID="{46152832-4282-462B-9E30-B38D8D284EA2}" presName="node" presStyleLbl="node1" presStyleIdx="1" presStyleCnt="2">
        <dgm:presLayoutVars>
          <dgm:bulletEnabled val="1"/>
        </dgm:presLayoutVars>
      </dgm:prSet>
      <dgm:spPr/>
    </dgm:pt>
  </dgm:ptLst>
  <dgm:cxnLst>
    <dgm:cxn modelId="{DDF16321-ED7C-48C0-BC36-049C2B5E7069}" srcId="{F938580C-164A-48B6-8CCA-1E1276484F6F}" destId="{088804C4-B8E7-498E-9E98-EF1AB4234C23}" srcOrd="0" destOrd="0" parTransId="{A514EB28-AF86-45DA-8215-E9AD36E32776}" sibTransId="{54BEE456-ACC7-4CD4-B944-DE64B2F6B377}"/>
    <dgm:cxn modelId="{154C455B-597E-46F0-9FCD-DAB54DA1207D}" type="presOf" srcId="{54BEE456-ACC7-4CD4-B944-DE64B2F6B377}" destId="{EBF39866-C4EE-4E38-BE24-0CD401A484F2}" srcOrd="1" destOrd="0" presId="urn:microsoft.com/office/officeart/2005/8/layout/process1"/>
    <dgm:cxn modelId="{F5F8E075-6431-482E-9197-C02C90F6483A}" type="presOf" srcId="{46152832-4282-462B-9E30-B38D8D284EA2}" destId="{6F68E6A7-495A-484A-ADE0-E63C90DECBDD}" srcOrd="0" destOrd="0" presId="urn:microsoft.com/office/officeart/2005/8/layout/process1"/>
    <dgm:cxn modelId="{032CDD7D-06DA-48BE-83A2-48464589D50A}" type="presOf" srcId="{088804C4-B8E7-498E-9E98-EF1AB4234C23}" destId="{EFAAFBDF-1A31-408F-82D1-7E52E62DF903}" srcOrd="0" destOrd="0" presId="urn:microsoft.com/office/officeart/2005/8/layout/process1"/>
    <dgm:cxn modelId="{70516596-C2AF-4D28-B355-B2C461F96021}" type="presOf" srcId="{54BEE456-ACC7-4CD4-B944-DE64B2F6B377}" destId="{744EEF26-6650-4EB0-9CBB-E138098E4BC6}"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1" destOrd="0" parTransId="{926F1036-4CDD-4D13-8118-508CD4D1F049}" sibTransId="{2888BEB2-1BEE-4D9E-9EC2-883014FEAF4B}"/>
    <dgm:cxn modelId="{20F99A5A-4B9D-4FF7-BD71-58999F8AC932}" type="presParOf" srcId="{B31957E6-CD73-4D6C-A1F5-13601E3B63C1}" destId="{EFAAFBDF-1A31-408F-82D1-7E52E62DF903}" srcOrd="0" destOrd="0" presId="urn:microsoft.com/office/officeart/2005/8/layout/process1"/>
    <dgm:cxn modelId="{DDA250CB-AF47-4DA5-8991-EBD08208FF49}" type="presParOf" srcId="{B31957E6-CD73-4D6C-A1F5-13601E3B63C1}" destId="{744EEF26-6650-4EB0-9CBB-E138098E4BC6}" srcOrd="1" destOrd="0" presId="urn:microsoft.com/office/officeart/2005/8/layout/process1"/>
    <dgm:cxn modelId="{AA288D56-C67B-4CD5-931F-CF261C237EDD}" type="presParOf" srcId="{744EEF26-6650-4EB0-9CBB-E138098E4BC6}" destId="{EBF39866-C4EE-4E38-BE24-0CD401A484F2}" srcOrd="0" destOrd="0" presId="urn:microsoft.com/office/officeart/2005/8/layout/process1"/>
    <dgm:cxn modelId="{004FF6E7-A4AF-4BE2-8A37-0ACA702B1979}" type="presParOf" srcId="{B31957E6-CD73-4D6C-A1F5-13601E3B63C1}" destId="{6F68E6A7-495A-484A-ADE0-E63C90DECBDD}"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D9B832C-E9A2-409B-983A-1FB8877EA7F7}" type="doc">
      <dgm:prSet loTypeId="urn:microsoft.com/office/officeart/2005/8/layout/equation1" loCatId="relationship" qsTypeId="urn:microsoft.com/office/officeart/2005/8/quickstyle/simple1" qsCatId="simple" csTypeId="urn:microsoft.com/office/officeart/2005/8/colors/colorful2" csCatId="colorful" phldr="1"/>
      <dgm:spPr/>
    </dgm:pt>
    <dgm:pt modelId="{65B2FF0E-7D26-46BF-85EB-2B3EB055DBC4}">
      <dgm:prSet phldrT="[Text]" phldr="0"/>
      <dgm:spPr/>
      <dgm:t>
        <a:bodyPr/>
        <a:lstStyle/>
        <a:p>
          <a:pPr rtl="0"/>
          <a:r>
            <a:rPr lang="en-US" b="1" i="0">
              <a:latin typeface="Century Gothic"/>
            </a:rPr>
            <a:t>I</a:t>
          </a:r>
          <a:r>
            <a:rPr lang="en-US" b="1" i="0" u="none" strike="noStrike" cap="none" baseline="0" noProof="0">
              <a:latin typeface="Century Gothic"/>
            </a:rPr>
            <a:t> watched every </a:t>
          </a:r>
          <a:r>
            <a:rPr lang="en-US" b="1" i="1" u="none" strike="noStrike" cap="none" baseline="0" noProof="0">
              <a:latin typeface="Century Gothic"/>
            </a:rPr>
            <a:t>Star Wars</a:t>
          </a:r>
          <a:r>
            <a:rPr lang="en-US" b="1" i="0">
              <a:latin typeface="Century Gothic"/>
            </a:rPr>
            <a:t> movie last week.</a:t>
          </a:r>
          <a:endParaRPr lang="en-US" b="1" i="0" u="none" strike="noStrike" cap="none" baseline="0" noProof="0" dirty="0">
            <a:latin typeface="Century Gothic"/>
          </a:endParaRPr>
        </a:p>
      </dgm:t>
    </dgm:pt>
    <dgm:pt modelId="{D0D713F4-F1B3-4754-9B28-81D2FF956EBA}" type="parTrans" cxnId="{40165F80-14A5-424D-8EED-F4761E8E2FBD}">
      <dgm:prSet/>
      <dgm:spPr/>
    </dgm:pt>
    <dgm:pt modelId="{5FF54387-81F3-4E2D-9AF3-93E89DBBF87E}" type="sibTrans" cxnId="{40165F80-14A5-424D-8EED-F4761E8E2FBD}">
      <dgm:prSet/>
      <dgm:spPr/>
      <dgm:t>
        <a:bodyPr/>
        <a:lstStyle/>
        <a:p>
          <a:endParaRPr lang="en-US"/>
        </a:p>
      </dgm:t>
    </dgm:pt>
    <dgm:pt modelId="{344D805A-3200-42B9-8666-A0510E22C3BA}">
      <dgm:prSet phldrT="[Text]" phldr="0"/>
      <dgm:spPr/>
      <dgm:t>
        <a:bodyPr/>
        <a:lstStyle/>
        <a:p>
          <a:pPr rtl="0"/>
          <a:r>
            <a:rPr lang="en-US" b="1">
              <a:latin typeface="Century Gothic"/>
            </a:rPr>
            <a:t>There are nine</a:t>
          </a:r>
          <a:r>
            <a:rPr lang="en-US" b="1" dirty="0">
              <a:latin typeface="Century Gothic"/>
            </a:rPr>
            <a:t> movies in total.</a:t>
          </a:r>
          <a:endParaRPr lang="en-US" b="1" dirty="0"/>
        </a:p>
      </dgm:t>
    </dgm:pt>
    <dgm:pt modelId="{FF5EB3D4-F9F0-4C9B-90AE-59DF81B67893}" type="parTrans" cxnId="{C0C7D6BF-8933-4111-95FB-AD9599BCAD1E}">
      <dgm:prSet/>
      <dgm:spPr/>
    </dgm:pt>
    <dgm:pt modelId="{0D987D12-BFC5-4466-9ABD-B41E0834E55E}" type="sibTrans" cxnId="{C0C7D6BF-8933-4111-95FB-AD9599BCAD1E}">
      <dgm:prSet/>
      <dgm:spPr/>
      <dgm:t>
        <a:bodyPr/>
        <a:lstStyle/>
        <a:p>
          <a:endParaRPr lang="en-US"/>
        </a:p>
      </dgm:t>
    </dgm:pt>
    <dgm:pt modelId="{CB05576A-805C-4207-ABB3-C7031EFD8BFC}">
      <dgm:prSet phldrT="[Text]" phldr="0"/>
      <dgm:spPr/>
      <dgm:t>
        <a:bodyPr/>
        <a:lstStyle/>
        <a:p>
          <a:pPr rtl="0"/>
          <a:r>
            <a:rPr lang="en-US" b="1" dirty="0">
              <a:latin typeface="Century Gothic"/>
            </a:rPr>
            <a:t>I watched all nine </a:t>
          </a:r>
          <a:r>
            <a:rPr lang="en-US" b="1" i="1" dirty="0">
              <a:latin typeface="Century Gothic"/>
            </a:rPr>
            <a:t>Star Wars</a:t>
          </a:r>
          <a:r>
            <a:rPr lang="en-US" b="1" dirty="0">
              <a:latin typeface="Century Gothic"/>
            </a:rPr>
            <a:t> movies last week.</a:t>
          </a:r>
          <a:endParaRPr lang="en-US" b="1" dirty="0"/>
        </a:p>
      </dgm:t>
    </dgm:pt>
    <dgm:pt modelId="{786B3678-7DE3-4216-86C5-C8DE4FE8E2BB}" type="parTrans" cxnId="{796976E2-CBF6-4DEF-8CC6-9B3C02AEF8B3}">
      <dgm:prSet/>
      <dgm:spPr/>
    </dgm:pt>
    <dgm:pt modelId="{E77DF88F-76C4-4E05-ADC2-2ACDC1DE231E}" type="sibTrans" cxnId="{796976E2-CBF6-4DEF-8CC6-9B3C02AEF8B3}">
      <dgm:prSet/>
      <dgm:spPr/>
    </dgm:pt>
    <dgm:pt modelId="{0D29C49F-EEA2-471D-81A8-B51EA579F948}" type="pres">
      <dgm:prSet presAssocID="{8D9B832C-E9A2-409B-983A-1FB8877EA7F7}" presName="linearFlow" presStyleCnt="0">
        <dgm:presLayoutVars>
          <dgm:dir/>
          <dgm:resizeHandles val="exact"/>
        </dgm:presLayoutVars>
      </dgm:prSet>
      <dgm:spPr/>
    </dgm:pt>
    <dgm:pt modelId="{DB2549EB-CD0C-4262-A4F4-50C45E0D736E}" type="pres">
      <dgm:prSet presAssocID="{65B2FF0E-7D26-46BF-85EB-2B3EB055DBC4}" presName="node" presStyleLbl="node1" presStyleIdx="0" presStyleCnt="3">
        <dgm:presLayoutVars>
          <dgm:bulletEnabled val="1"/>
        </dgm:presLayoutVars>
      </dgm:prSet>
      <dgm:spPr/>
    </dgm:pt>
    <dgm:pt modelId="{CB3765F3-A8CA-4989-A568-0015B6D207BB}" type="pres">
      <dgm:prSet presAssocID="{5FF54387-81F3-4E2D-9AF3-93E89DBBF87E}" presName="spacerL" presStyleCnt="0"/>
      <dgm:spPr/>
    </dgm:pt>
    <dgm:pt modelId="{2D8F394D-E5B8-4319-A83F-F41D76F75F1C}" type="pres">
      <dgm:prSet presAssocID="{5FF54387-81F3-4E2D-9AF3-93E89DBBF87E}" presName="sibTrans" presStyleLbl="sibTrans2D1" presStyleIdx="0" presStyleCnt="2"/>
      <dgm:spPr/>
    </dgm:pt>
    <dgm:pt modelId="{554B534B-BEF9-4309-8600-5B1D9F1B1ED6}" type="pres">
      <dgm:prSet presAssocID="{5FF54387-81F3-4E2D-9AF3-93E89DBBF87E}" presName="spacerR" presStyleCnt="0"/>
      <dgm:spPr/>
    </dgm:pt>
    <dgm:pt modelId="{05D8D73F-E389-4191-BFD7-9E549A2C3791}" type="pres">
      <dgm:prSet presAssocID="{344D805A-3200-42B9-8666-A0510E22C3BA}" presName="node" presStyleLbl="node1" presStyleIdx="1" presStyleCnt="3">
        <dgm:presLayoutVars>
          <dgm:bulletEnabled val="1"/>
        </dgm:presLayoutVars>
      </dgm:prSet>
      <dgm:spPr/>
    </dgm:pt>
    <dgm:pt modelId="{3F583863-D067-47C2-96E3-E2A41433B39A}" type="pres">
      <dgm:prSet presAssocID="{0D987D12-BFC5-4466-9ABD-B41E0834E55E}" presName="spacerL" presStyleCnt="0"/>
      <dgm:spPr/>
    </dgm:pt>
    <dgm:pt modelId="{AC511DB8-16FF-422A-9E8D-318A270F4674}" type="pres">
      <dgm:prSet presAssocID="{0D987D12-BFC5-4466-9ABD-B41E0834E55E}" presName="sibTrans" presStyleLbl="sibTrans2D1" presStyleIdx="1" presStyleCnt="2"/>
      <dgm:spPr/>
    </dgm:pt>
    <dgm:pt modelId="{649022A6-0266-44AE-A2A4-FFC9A414C84E}" type="pres">
      <dgm:prSet presAssocID="{0D987D12-BFC5-4466-9ABD-B41E0834E55E}" presName="spacerR" presStyleCnt="0"/>
      <dgm:spPr/>
    </dgm:pt>
    <dgm:pt modelId="{9CEAFC4B-0D3E-476C-B778-F9ECA88F2B88}" type="pres">
      <dgm:prSet presAssocID="{CB05576A-805C-4207-ABB3-C7031EFD8BFC}" presName="node" presStyleLbl="node1" presStyleIdx="2" presStyleCnt="3">
        <dgm:presLayoutVars>
          <dgm:bulletEnabled val="1"/>
        </dgm:presLayoutVars>
      </dgm:prSet>
      <dgm:spPr/>
    </dgm:pt>
  </dgm:ptLst>
  <dgm:cxnLst>
    <dgm:cxn modelId="{50979930-D8BE-49A7-9D7A-868DED2EA690}" type="presOf" srcId="{0D987D12-BFC5-4466-9ABD-B41E0834E55E}" destId="{AC511DB8-16FF-422A-9E8D-318A270F4674}" srcOrd="0" destOrd="0" presId="urn:microsoft.com/office/officeart/2005/8/layout/equation1"/>
    <dgm:cxn modelId="{10658443-7FB6-4F65-8616-9764D1AB92C4}" type="presOf" srcId="{344D805A-3200-42B9-8666-A0510E22C3BA}" destId="{05D8D73F-E389-4191-BFD7-9E549A2C3791}" srcOrd="0" destOrd="0" presId="urn:microsoft.com/office/officeart/2005/8/layout/equation1"/>
    <dgm:cxn modelId="{40165F80-14A5-424D-8EED-F4761E8E2FBD}" srcId="{8D9B832C-E9A2-409B-983A-1FB8877EA7F7}" destId="{65B2FF0E-7D26-46BF-85EB-2B3EB055DBC4}" srcOrd="0" destOrd="0" parTransId="{D0D713F4-F1B3-4754-9B28-81D2FF956EBA}" sibTransId="{5FF54387-81F3-4E2D-9AF3-93E89DBBF87E}"/>
    <dgm:cxn modelId="{AAB4EA95-09EC-4CFC-88E6-FC5A1E008039}" type="presOf" srcId="{CB05576A-805C-4207-ABB3-C7031EFD8BFC}" destId="{9CEAFC4B-0D3E-476C-B778-F9ECA88F2B88}" srcOrd="0" destOrd="0" presId="urn:microsoft.com/office/officeart/2005/8/layout/equation1"/>
    <dgm:cxn modelId="{C0C7D6BF-8933-4111-95FB-AD9599BCAD1E}" srcId="{8D9B832C-E9A2-409B-983A-1FB8877EA7F7}" destId="{344D805A-3200-42B9-8666-A0510E22C3BA}" srcOrd="1" destOrd="0" parTransId="{FF5EB3D4-F9F0-4C9B-90AE-59DF81B67893}" sibTransId="{0D987D12-BFC5-4466-9ABD-B41E0834E55E}"/>
    <dgm:cxn modelId="{E2B1FDC0-6F97-4E2A-B8D9-97CA0F8C80B5}" type="presOf" srcId="{65B2FF0E-7D26-46BF-85EB-2B3EB055DBC4}" destId="{DB2549EB-CD0C-4262-A4F4-50C45E0D736E}" srcOrd="0" destOrd="0" presId="urn:microsoft.com/office/officeart/2005/8/layout/equation1"/>
    <dgm:cxn modelId="{84760EC3-01E3-4696-9BBE-978E17BA2768}" type="presOf" srcId="{8D9B832C-E9A2-409B-983A-1FB8877EA7F7}" destId="{0D29C49F-EEA2-471D-81A8-B51EA579F948}" srcOrd="0" destOrd="0" presId="urn:microsoft.com/office/officeart/2005/8/layout/equation1"/>
    <dgm:cxn modelId="{796976E2-CBF6-4DEF-8CC6-9B3C02AEF8B3}" srcId="{8D9B832C-E9A2-409B-983A-1FB8877EA7F7}" destId="{CB05576A-805C-4207-ABB3-C7031EFD8BFC}" srcOrd="2" destOrd="0" parTransId="{786B3678-7DE3-4216-86C5-C8DE4FE8E2BB}" sibTransId="{E77DF88F-76C4-4E05-ADC2-2ACDC1DE231E}"/>
    <dgm:cxn modelId="{CF8A05FA-0C2A-4B5E-A8CA-CF5BCEF8CA93}" type="presOf" srcId="{5FF54387-81F3-4E2D-9AF3-93E89DBBF87E}" destId="{2D8F394D-E5B8-4319-A83F-F41D76F75F1C}" srcOrd="0" destOrd="0" presId="urn:microsoft.com/office/officeart/2005/8/layout/equation1"/>
    <dgm:cxn modelId="{1722B774-80B9-4F33-B615-D6402F2393DA}" type="presParOf" srcId="{0D29C49F-EEA2-471D-81A8-B51EA579F948}" destId="{DB2549EB-CD0C-4262-A4F4-50C45E0D736E}" srcOrd="0" destOrd="0" presId="urn:microsoft.com/office/officeart/2005/8/layout/equation1"/>
    <dgm:cxn modelId="{64FF9C1E-67C0-4577-9276-0BA7BA2C9BB4}" type="presParOf" srcId="{0D29C49F-EEA2-471D-81A8-B51EA579F948}" destId="{CB3765F3-A8CA-4989-A568-0015B6D207BB}" srcOrd="1" destOrd="0" presId="urn:microsoft.com/office/officeart/2005/8/layout/equation1"/>
    <dgm:cxn modelId="{A7C5F32D-1F12-47D7-A3E8-B015C6BA1625}" type="presParOf" srcId="{0D29C49F-EEA2-471D-81A8-B51EA579F948}" destId="{2D8F394D-E5B8-4319-A83F-F41D76F75F1C}" srcOrd="2" destOrd="0" presId="urn:microsoft.com/office/officeart/2005/8/layout/equation1"/>
    <dgm:cxn modelId="{20D464B0-CE66-4DDC-88EE-C7EBA79409ED}" type="presParOf" srcId="{0D29C49F-EEA2-471D-81A8-B51EA579F948}" destId="{554B534B-BEF9-4309-8600-5B1D9F1B1ED6}" srcOrd="3" destOrd="0" presId="urn:microsoft.com/office/officeart/2005/8/layout/equation1"/>
    <dgm:cxn modelId="{24A17363-A01C-40E2-B8E7-BEE0B9E9492A}" type="presParOf" srcId="{0D29C49F-EEA2-471D-81A8-B51EA579F948}" destId="{05D8D73F-E389-4191-BFD7-9E549A2C3791}" srcOrd="4" destOrd="0" presId="urn:microsoft.com/office/officeart/2005/8/layout/equation1"/>
    <dgm:cxn modelId="{269E57A5-6021-483D-9D94-19320691ABB2}" type="presParOf" srcId="{0D29C49F-EEA2-471D-81A8-B51EA579F948}" destId="{3F583863-D067-47C2-96E3-E2A41433B39A}" srcOrd="5" destOrd="0" presId="urn:microsoft.com/office/officeart/2005/8/layout/equation1"/>
    <dgm:cxn modelId="{5FFA4295-041E-4C42-9239-1FEBBFFCA790}" type="presParOf" srcId="{0D29C49F-EEA2-471D-81A8-B51EA579F948}" destId="{AC511DB8-16FF-422A-9E8D-318A270F4674}" srcOrd="6" destOrd="0" presId="urn:microsoft.com/office/officeart/2005/8/layout/equation1"/>
    <dgm:cxn modelId="{8E9DCBAF-D855-4C4C-BAC0-24F36F8AB2AF}" type="presParOf" srcId="{0D29C49F-EEA2-471D-81A8-B51EA579F948}" destId="{649022A6-0266-44AE-A2A4-FFC9A414C84E}" srcOrd="7" destOrd="0" presId="urn:microsoft.com/office/officeart/2005/8/layout/equation1"/>
    <dgm:cxn modelId="{C3F44D88-0026-4EE8-985F-F75200A4610E}" type="presParOf" srcId="{0D29C49F-EEA2-471D-81A8-B51EA579F948}" destId="{9CEAFC4B-0D3E-476C-B778-F9ECA88F2B88}"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4BF2C4B-9AD4-4F47-B387-1AC45BDACC35}"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80B2755E-3167-49A9-B572-FC075C22895B}">
      <dgm:prSet phldr="0"/>
      <dgm:spPr/>
      <dgm:t>
        <a:bodyPr/>
        <a:lstStyle/>
        <a:p>
          <a:pPr rtl="0"/>
          <a:endParaRPr lang="en-US" b="1" dirty="0">
            <a:latin typeface="Century Gothic"/>
          </a:endParaRPr>
        </a:p>
      </dgm:t>
    </dgm:pt>
    <dgm:pt modelId="{F489F8A8-D22A-4D87-84EB-2406163B57D3}" type="parTrans" cxnId="{8F40D840-22B4-449D-A90A-A072058DA05D}">
      <dgm:prSet/>
      <dgm:spPr/>
    </dgm:pt>
    <dgm:pt modelId="{130F567A-1246-4245-B5D7-6A54B841D58F}" type="sibTrans" cxnId="{8F40D840-22B4-449D-A90A-A072058DA05D}">
      <dgm:prSet/>
      <dgm:spPr/>
    </dgm:pt>
    <dgm:pt modelId="{88E7E310-284B-4CEE-9141-016A4F244664}">
      <dgm:prSet phldr="0"/>
      <dgm:spPr/>
      <dgm:t>
        <a:bodyPr/>
        <a:lstStyle/>
        <a:p>
          <a:pPr rtl="0"/>
          <a:endParaRPr lang="en-US" b="1" dirty="0">
            <a:latin typeface="Century Gothic"/>
          </a:endParaRPr>
        </a:p>
      </dgm:t>
    </dgm:pt>
    <dgm:pt modelId="{E3C8137A-7F29-45A6-A09E-22FC2B490817}" type="parTrans" cxnId="{73983EB8-7050-4BE4-BE87-EECA98FFCF66}">
      <dgm:prSet/>
      <dgm:spPr/>
    </dgm:pt>
    <dgm:pt modelId="{AFF7E88F-43D8-493F-8DE1-C9E54C527013}" type="sibTrans" cxnId="{73983EB8-7050-4BE4-BE87-EECA98FFCF66}">
      <dgm:prSet/>
      <dgm:spPr/>
    </dgm:pt>
    <dgm:pt modelId="{9725111F-9752-45A4-BE85-CC3B18BBE872}">
      <dgm:prSet phldr="0"/>
      <dgm:spPr/>
      <dgm:t>
        <a:bodyPr/>
        <a:lstStyle/>
        <a:p>
          <a:pPr rtl="0"/>
          <a:r>
            <a:rPr lang="en-US" b="1" dirty="0">
              <a:latin typeface="Century Gothic"/>
            </a:rPr>
            <a:t> </a:t>
          </a:r>
        </a:p>
      </dgm:t>
    </dgm:pt>
    <dgm:pt modelId="{23B35B52-52CA-474C-934E-62D1DE1FD589}" type="parTrans" cxnId="{368ED0FE-FB59-43DE-93F2-74AA338D0FC1}">
      <dgm:prSet/>
      <dgm:spPr/>
    </dgm:pt>
    <dgm:pt modelId="{48E236A3-E926-4CF6-B839-A586CF81D385}" type="sibTrans" cxnId="{368ED0FE-FB59-43DE-93F2-74AA338D0FC1}">
      <dgm:prSet/>
      <dgm:spPr/>
    </dgm:pt>
    <dgm:pt modelId="{25537F63-9164-492F-AB07-B6A1A099B438}">
      <dgm:prSet phldr="0"/>
      <dgm:spPr/>
      <dgm:t>
        <a:bodyPr/>
        <a:lstStyle/>
        <a:p>
          <a:pPr rtl="0"/>
          <a:endParaRPr lang="en-US" b="1" dirty="0">
            <a:latin typeface="Century Gothic"/>
          </a:endParaRPr>
        </a:p>
      </dgm:t>
    </dgm:pt>
    <dgm:pt modelId="{C1B18BC8-D938-4F69-AA53-126D09BC8B6C}" type="parTrans" cxnId="{900256D6-F1F2-4ED3-BD5B-65274B39E4E9}">
      <dgm:prSet/>
      <dgm:spPr/>
    </dgm:pt>
    <dgm:pt modelId="{DC609AC0-6DA9-4C9F-B7E3-CDC565FAB1BC}" type="sibTrans" cxnId="{900256D6-F1F2-4ED3-BD5B-65274B39E4E9}">
      <dgm:prSet/>
      <dgm:spPr/>
    </dgm:pt>
    <dgm:pt modelId="{F10CE960-4CC5-4B72-8366-D3D6A71266C6}">
      <dgm:prSet phldr="0"/>
      <dgm:spPr/>
      <dgm:t>
        <a:bodyPr/>
        <a:lstStyle/>
        <a:p>
          <a:endParaRPr lang="en-US" b="1" dirty="0">
            <a:latin typeface="Century Gothic"/>
          </a:endParaRPr>
        </a:p>
      </dgm:t>
    </dgm:pt>
    <dgm:pt modelId="{3AA0B932-0666-43F1-9BE1-8899E5B717AD}" type="parTrans" cxnId="{3B21C2E7-C5D7-4FE4-8088-20127D50C95A}">
      <dgm:prSet/>
      <dgm:spPr/>
    </dgm:pt>
    <dgm:pt modelId="{DFD8225A-B922-4578-8C13-B9691D731CE4}" type="sibTrans" cxnId="{3B21C2E7-C5D7-4FE4-8088-20127D50C95A}">
      <dgm:prSet/>
      <dgm:spPr/>
    </dgm:pt>
    <dgm:pt modelId="{AC8E9FF0-5E20-4C34-A5E2-9F8E322F2269}">
      <dgm:prSet phldr="0"/>
      <dgm:spPr/>
      <dgm:t>
        <a:bodyPr/>
        <a:lstStyle/>
        <a:p>
          <a:endParaRPr lang="en-US" b="1" dirty="0">
            <a:latin typeface="Century Gothic"/>
          </a:endParaRPr>
        </a:p>
      </dgm:t>
    </dgm:pt>
    <dgm:pt modelId="{A39B543D-13EB-4418-BFEB-5A6D8BACB623}" type="parTrans" cxnId="{0C87631D-ABFD-48AF-A868-010F4B1921B5}">
      <dgm:prSet/>
      <dgm:spPr/>
    </dgm:pt>
    <dgm:pt modelId="{2EDC8A72-30DA-402C-B2DF-58B26E2630D8}" type="sibTrans" cxnId="{0C87631D-ABFD-48AF-A868-010F4B1921B5}">
      <dgm:prSet/>
      <dgm:spPr/>
    </dgm:pt>
    <dgm:pt modelId="{A190E22F-8408-4BC6-91B8-2CB6DE1B62A0}">
      <dgm:prSet phldr="0"/>
      <dgm:spPr/>
      <dgm:t>
        <a:bodyPr/>
        <a:lstStyle/>
        <a:p>
          <a:pPr rtl="0"/>
          <a:endParaRPr lang="en-US" b="1" dirty="0">
            <a:latin typeface="Century Gothic"/>
          </a:endParaRPr>
        </a:p>
      </dgm:t>
    </dgm:pt>
    <dgm:pt modelId="{95DD6079-131B-4450-BE36-3D7510A7EAC5}" type="parTrans" cxnId="{2277EF26-5146-41C4-B6D5-E3F614B1E0F1}">
      <dgm:prSet/>
      <dgm:spPr/>
    </dgm:pt>
    <dgm:pt modelId="{860323C5-FB82-4947-BEAE-29DCC4A92B74}" type="sibTrans" cxnId="{2277EF26-5146-41C4-B6D5-E3F614B1E0F1}">
      <dgm:prSet/>
      <dgm:spPr/>
    </dgm:pt>
    <dgm:pt modelId="{7AFCBAE4-94FD-4301-8C0D-D0720536801F}">
      <dgm:prSet phldr="0"/>
      <dgm:spPr/>
      <dgm:t>
        <a:bodyPr/>
        <a:lstStyle/>
        <a:p>
          <a:pPr rtl="0"/>
          <a:r>
            <a:rPr lang="en-US" b="1" dirty="0">
              <a:latin typeface="Century Gothic"/>
            </a:rPr>
            <a:t>TRIM CITED MATERIAL</a:t>
          </a:r>
        </a:p>
      </dgm:t>
    </dgm:pt>
    <dgm:pt modelId="{06E3810B-9E99-4A4C-86B7-C556C8F3430F}" type="parTrans" cxnId="{29E47B10-8CD9-4CD6-9D56-6F34CC52A49E}">
      <dgm:prSet/>
      <dgm:spPr/>
    </dgm:pt>
    <dgm:pt modelId="{771F5BC8-8F9C-4B5E-9AC7-30B4CC77156E}" type="sibTrans" cxnId="{29E47B10-8CD9-4CD6-9D56-6F34CC52A49E}">
      <dgm:prSet/>
      <dgm:spPr/>
    </dgm:pt>
    <dgm:pt modelId="{5556E91B-9288-4238-B237-F940851B7AC5}" type="pres">
      <dgm:prSet presAssocID="{E4BF2C4B-9AD4-4F47-B387-1AC45BDACC35}" presName="diagram" presStyleCnt="0">
        <dgm:presLayoutVars>
          <dgm:dir/>
          <dgm:resizeHandles val="exact"/>
        </dgm:presLayoutVars>
      </dgm:prSet>
      <dgm:spPr/>
    </dgm:pt>
    <dgm:pt modelId="{2A04F58C-D2C0-4210-97DD-A08ABD10AF1F}" type="pres">
      <dgm:prSet presAssocID="{80B2755E-3167-49A9-B572-FC075C22895B}" presName="node" presStyleLbl="node1" presStyleIdx="0" presStyleCnt="8">
        <dgm:presLayoutVars>
          <dgm:bulletEnabled val="1"/>
        </dgm:presLayoutVars>
      </dgm:prSet>
      <dgm:spPr/>
    </dgm:pt>
    <dgm:pt modelId="{01AFBD72-C6B0-4AD9-BFFD-ADE6AC5B123C}" type="pres">
      <dgm:prSet presAssocID="{130F567A-1246-4245-B5D7-6A54B841D58F}" presName="sibTrans" presStyleCnt="0"/>
      <dgm:spPr/>
    </dgm:pt>
    <dgm:pt modelId="{D88DD080-3F1B-44D8-B399-24D15B8F99C4}" type="pres">
      <dgm:prSet presAssocID="{25537F63-9164-492F-AB07-B6A1A099B438}" presName="node" presStyleLbl="node1" presStyleIdx="1" presStyleCnt="8">
        <dgm:presLayoutVars>
          <dgm:bulletEnabled val="1"/>
        </dgm:presLayoutVars>
      </dgm:prSet>
      <dgm:spPr/>
    </dgm:pt>
    <dgm:pt modelId="{838479E4-3F9C-4F4A-96E6-F265AC071ABC}" type="pres">
      <dgm:prSet presAssocID="{DC609AC0-6DA9-4C9F-B7E3-CDC565FAB1BC}" presName="sibTrans" presStyleCnt="0"/>
      <dgm:spPr/>
    </dgm:pt>
    <dgm:pt modelId="{A29BDDED-8217-40E4-A7D1-54C3934A7049}" type="pres">
      <dgm:prSet presAssocID="{9725111F-9752-45A4-BE85-CC3B18BBE872}" presName="node" presStyleLbl="node1" presStyleIdx="2" presStyleCnt="8">
        <dgm:presLayoutVars>
          <dgm:bulletEnabled val="1"/>
        </dgm:presLayoutVars>
      </dgm:prSet>
      <dgm:spPr/>
    </dgm:pt>
    <dgm:pt modelId="{769A9B72-DEB8-46C8-8CCB-970B5576ED16}" type="pres">
      <dgm:prSet presAssocID="{48E236A3-E926-4CF6-B839-A586CF81D385}" presName="sibTrans" presStyleCnt="0"/>
      <dgm:spPr/>
    </dgm:pt>
    <dgm:pt modelId="{71A084D4-A635-4871-9E06-6FE190FC2947}" type="pres">
      <dgm:prSet presAssocID="{88E7E310-284B-4CEE-9141-016A4F244664}" presName="node" presStyleLbl="node1" presStyleIdx="3" presStyleCnt="8">
        <dgm:presLayoutVars>
          <dgm:bulletEnabled val="1"/>
        </dgm:presLayoutVars>
      </dgm:prSet>
      <dgm:spPr/>
    </dgm:pt>
    <dgm:pt modelId="{2E2AFAF1-A2A1-4B24-B9A7-3A178784EFBF}" type="pres">
      <dgm:prSet presAssocID="{AFF7E88F-43D8-493F-8DE1-C9E54C527013}" presName="sibTrans" presStyleCnt="0"/>
      <dgm:spPr/>
    </dgm:pt>
    <dgm:pt modelId="{8EE05A0C-8F81-449C-98B0-2EB25D17D972}" type="pres">
      <dgm:prSet presAssocID="{F10CE960-4CC5-4B72-8366-D3D6A71266C6}" presName="node" presStyleLbl="node1" presStyleIdx="4" presStyleCnt="8">
        <dgm:presLayoutVars>
          <dgm:bulletEnabled val="1"/>
        </dgm:presLayoutVars>
      </dgm:prSet>
      <dgm:spPr/>
    </dgm:pt>
    <dgm:pt modelId="{68550EC9-7103-48AF-AECE-ED8442B5CDB9}" type="pres">
      <dgm:prSet presAssocID="{DFD8225A-B922-4578-8C13-B9691D731CE4}" presName="sibTrans" presStyleCnt="0"/>
      <dgm:spPr/>
    </dgm:pt>
    <dgm:pt modelId="{DF0349FA-75FA-4D69-B0F6-6BBC9ED165E0}" type="pres">
      <dgm:prSet presAssocID="{AC8E9FF0-5E20-4C34-A5E2-9F8E322F2269}" presName="node" presStyleLbl="node1" presStyleIdx="5" presStyleCnt="8">
        <dgm:presLayoutVars>
          <dgm:bulletEnabled val="1"/>
        </dgm:presLayoutVars>
      </dgm:prSet>
      <dgm:spPr/>
    </dgm:pt>
    <dgm:pt modelId="{9A43FC86-F2DA-4F32-8698-9CEE7A381BD7}" type="pres">
      <dgm:prSet presAssocID="{2EDC8A72-30DA-402C-B2DF-58B26E2630D8}" presName="sibTrans" presStyleCnt="0"/>
      <dgm:spPr/>
    </dgm:pt>
    <dgm:pt modelId="{DDCD5333-90D2-41AD-B254-C421F7C2D672}" type="pres">
      <dgm:prSet presAssocID="{A190E22F-8408-4BC6-91B8-2CB6DE1B62A0}" presName="node" presStyleLbl="node1" presStyleIdx="6" presStyleCnt="8">
        <dgm:presLayoutVars>
          <dgm:bulletEnabled val="1"/>
        </dgm:presLayoutVars>
      </dgm:prSet>
      <dgm:spPr/>
    </dgm:pt>
    <dgm:pt modelId="{90107912-E0D3-4731-B784-54AC77F12CCF}" type="pres">
      <dgm:prSet presAssocID="{860323C5-FB82-4947-BEAE-29DCC4A92B74}" presName="sibTrans" presStyleCnt="0"/>
      <dgm:spPr/>
    </dgm:pt>
    <dgm:pt modelId="{00EFABE3-C89E-462E-8BC1-6BC0DB76C247}" type="pres">
      <dgm:prSet presAssocID="{7AFCBAE4-94FD-4301-8C0D-D0720536801F}" presName="node" presStyleLbl="node1" presStyleIdx="7" presStyleCnt="8">
        <dgm:presLayoutVars>
          <dgm:bulletEnabled val="1"/>
        </dgm:presLayoutVars>
      </dgm:prSet>
      <dgm:spPr/>
    </dgm:pt>
  </dgm:ptLst>
  <dgm:cxnLst>
    <dgm:cxn modelId="{39368109-F017-439B-A1F6-5A4EB3AF9440}" type="presOf" srcId="{25537F63-9164-492F-AB07-B6A1A099B438}" destId="{D88DD080-3F1B-44D8-B399-24D15B8F99C4}" srcOrd="0" destOrd="0" presId="urn:microsoft.com/office/officeart/2005/8/layout/default"/>
    <dgm:cxn modelId="{29E47B10-8CD9-4CD6-9D56-6F34CC52A49E}" srcId="{E4BF2C4B-9AD4-4F47-B387-1AC45BDACC35}" destId="{7AFCBAE4-94FD-4301-8C0D-D0720536801F}" srcOrd="7" destOrd="0" parTransId="{06E3810B-9E99-4A4C-86B7-C556C8F3430F}" sibTransId="{771F5BC8-8F9C-4B5E-9AC7-30B4CC77156E}"/>
    <dgm:cxn modelId="{0C87631D-ABFD-48AF-A868-010F4B1921B5}" srcId="{E4BF2C4B-9AD4-4F47-B387-1AC45BDACC35}" destId="{AC8E9FF0-5E20-4C34-A5E2-9F8E322F2269}" srcOrd="5" destOrd="0" parTransId="{A39B543D-13EB-4418-BFEB-5A6D8BACB623}" sibTransId="{2EDC8A72-30DA-402C-B2DF-58B26E2630D8}"/>
    <dgm:cxn modelId="{CD14521E-7AB7-4EA7-8497-806D201C72FF}" type="presOf" srcId="{F10CE960-4CC5-4B72-8366-D3D6A71266C6}" destId="{8EE05A0C-8F81-449C-98B0-2EB25D17D972}" srcOrd="0" destOrd="0" presId="urn:microsoft.com/office/officeart/2005/8/layout/default"/>
    <dgm:cxn modelId="{2277EF26-5146-41C4-B6D5-E3F614B1E0F1}" srcId="{E4BF2C4B-9AD4-4F47-B387-1AC45BDACC35}" destId="{A190E22F-8408-4BC6-91B8-2CB6DE1B62A0}" srcOrd="6" destOrd="0" parTransId="{95DD6079-131B-4450-BE36-3D7510A7EAC5}" sibTransId="{860323C5-FB82-4947-BEAE-29DCC4A92B74}"/>
    <dgm:cxn modelId="{6C98392C-511F-47C9-9B93-10F0D6183966}" type="presOf" srcId="{9725111F-9752-45A4-BE85-CC3B18BBE872}" destId="{A29BDDED-8217-40E4-A7D1-54C3934A7049}" srcOrd="0" destOrd="0" presId="urn:microsoft.com/office/officeart/2005/8/layout/default"/>
    <dgm:cxn modelId="{F102B532-F02C-45D1-8805-D329FDCE1EA4}" type="presOf" srcId="{E4BF2C4B-9AD4-4F47-B387-1AC45BDACC35}" destId="{5556E91B-9288-4238-B237-F940851B7AC5}" srcOrd="0" destOrd="0" presId="urn:microsoft.com/office/officeart/2005/8/layout/default"/>
    <dgm:cxn modelId="{8F40D840-22B4-449D-A90A-A072058DA05D}" srcId="{E4BF2C4B-9AD4-4F47-B387-1AC45BDACC35}" destId="{80B2755E-3167-49A9-B572-FC075C22895B}" srcOrd="0" destOrd="0" parTransId="{F489F8A8-D22A-4D87-84EB-2406163B57D3}" sibTransId="{130F567A-1246-4245-B5D7-6A54B841D58F}"/>
    <dgm:cxn modelId="{0D249D61-EE5C-4A83-8A1C-BA668883EDBF}" type="presOf" srcId="{88E7E310-284B-4CEE-9141-016A4F244664}" destId="{71A084D4-A635-4871-9E06-6FE190FC2947}" srcOrd="0" destOrd="0" presId="urn:microsoft.com/office/officeart/2005/8/layout/default"/>
    <dgm:cxn modelId="{FB78DE6C-4E68-4DF7-9D60-CD09B7030709}" type="presOf" srcId="{A190E22F-8408-4BC6-91B8-2CB6DE1B62A0}" destId="{DDCD5333-90D2-41AD-B254-C421F7C2D672}" srcOrd="0" destOrd="0" presId="urn:microsoft.com/office/officeart/2005/8/layout/default"/>
    <dgm:cxn modelId="{F1B920AD-B03A-4302-880B-94E1D8821706}" type="presOf" srcId="{80B2755E-3167-49A9-B572-FC075C22895B}" destId="{2A04F58C-D2C0-4210-97DD-A08ABD10AF1F}" srcOrd="0" destOrd="0" presId="urn:microsoft.com/office/officeart/2005/8/layout/default"/>
    <dgm:cxn modelId="{73983EB8-7050-4BE4-BE87-EECA98FFCF66}" srcId="{E4BF2C4B-9AD4-4F47-B387-1AC45BDACC35}" destId="{88E7E310-284B-4CEE-9141-016A4F244664}" srcOrd="3" destOrd="0" parTransId="{E3C8137A-7F29-45A6-A09E-22FC2B490817}" sibTransId="{AFF7E88F-43D8-493F-8DE1-C9E54C527013}"/>
    <dgm:cxn modelId="{F316C2B9-3ADB-4F59-855C-5727FC2C086D}" type="presOf" srcId="{7AFCBAE4-94FD-4301-8C0D-D0720536801F}" destId="{00EFABE3-C89E-462E-8BC1-6BC0DB76C247}" srcOrd="0" destOrd="0" presId="urn:microsoft.com/office/officeart/2005/8/layout/default"/>
    <dgm:cxn modelId="{CABD20CA-19AD-4890-83A1-ABC2D4507756}" type="presOf" srcId="{AC8E9FF0-5E20-4C34-A5E2-9F8E322F2269}" destId="{DF0349FA-75FA-4D69-B0F6-6BBC9ED165E0}" srcOrd="0" destOrd="0" presId="urn:microsoft.com/office/officeart/2005/8/layout/default"/>
    <dgm:cxn modelId="{900256D6-F1F2-4ED3-BD5B-65274B39E4E9}" srcId="{E4BF2C4B-9AD4-4F47-B387-1AC45BDACC35}" destId="{25537F63-9164-492F-AB07-B6A1A099B438}" srcOrd="1" destOrd="0" parTransId="{C1B18BC8-D938-4F69-AA53-126D09BC8B6C}" sibTransId="{DC609AC0-6DA9-4C9F-B7E3-CDC565FAB1BC}"/>
    <dgm:cxn modelId="{3B21C2E7-C5D7-4FE4-8088-20127D50C95A}" srcId="{E4BF2C4B-9AD4-4F47-B387-1AC45BDACC35}" destId="{F10CE960-4CC5-4B72-8366-D3D6A71266C6}" srcOrd="4" destOrd="0" parTransId="{3AA0B932-0666-43F1-9BE1-8899E5B717AD}" sibTransId="{DFD8225A-B922-4578-8C13-B9691D731CE4}"/>
    <dgm:cxn modelId="{368ED0FE-FB59-43DE-93F2-74AA338D0FC1}" srcId="{E4BF2C4B-9AD4-4F47-B387-1AC45BDACC35}" destId="{9725111F-9752-45A4-BE85-CC3B18BBE872}" srcOrd="2" destOrd="0" parTransId="{23B35B52-52CA-474C-934E-62D1DE1FD589}" sibTransId="{48E236A3-E926-4CF6-B839-A586CF81D385}"/>
    <dgm:cxn modelId="{4D1A4FE3-A388-43C5-B2F2-983815072F12}" type="presParOf" srcId="{5556E91B-9288-4238-B237-F940851B7AC5}" destId="{2A04F58C-D2C0-4210-97DD-A08ABD10AF1F}" srcOrd="0" destOrd="0" presId="urn:microsoft.com/office/officeart/2005/8/layout/default"/>
    <dgm:cxn modelId="{CAD362AA-D4E1-4A80-8D0F-B331B01F91E8}" type="presParOf" srcId="{5556E91B-9288-4238-B237-F940851B7AC5}" destId="{01AFBD72-C6B0-4AD9-BFFD-ADE6AC5B123C}" srcOrd="1" destOrd="0" presId="urn:microsoft.com/office/officeart/2005/8/layout/default"/>
    <dgm:cxn modelId="{A2E7F7EC-964E-49DB-BE14-9DB218BAD878}" type="presParOf" srcId="{5556E91B-9288-4238-B237-F940851B7AC5}" destId="{D88DD080-3F1B-44D8-B399-24D15B8F99C4}" srcOrd="2" destOrd="0" presId="urn:microsoft.com/office/officeart/2005/8/layout/default"/>
    <dgm:cxn modelId="{7C5A7668-E0C5-48F3-B043-C4FA757C2DC3}" type="presParOf" srcId="{5556E91B-9288-4238-B237-F940851B7AC5}" destId="{838479E4-3F9C-4F4A-96E6-F265AC071ABC}" srcOrd="3" destOrd="0" presId="urn:microsoft.com/office/officeart/2005/8/layout/default"/>
    <dgm:cxn modelId="{8B1F62C1-4426-4BFE-9A48-B8172A349A60}" type="presParOf" srcId="{5556E91B-9288-4238-B237-F940851B7AC5}" destId="{A29BDDED-8217-40E4-A7D1-54C3934A7049}" srcOrd="4" destOrd="0" presId="urn:microsoft.com/office/officeart/2005/8/layout/default"/>
    <dgm:cxn modelId="{5CCCE215-1025-4845-B293-0BB616139653}" type="presParOf" srcId="{5556E91B-9288-4238-B237-F940851B7AC5}" destId="{769A9B72-DEB8-46C8-8CCB-970B5576ED16}" srcOrd="5" destOrd="0" presId="urn:microsoft.com/office/officeart/2005/8/layout/default"/>
    <dgm:cxn modelId="{2A921E62-F7C8-44EC-BDF8-04E816657D28}" type="presParOf" srcId="{5556E91B-9288-4238-B237-F940851B7AC5}" destId="{71A084D4-A635-4871-9E06-6FE190FC2947}" srcOrd="6" destOrd="0" presId="urn:microsoft.com/office/officeart/2005/8/layout/default"/>
    <dgm:cxn modelId="{2A62BFD7-B808-431B-B5A3-9F360D8AC625}" type="presParOf" srcId="{5556E91B-9288-4238-B237-F940851B7AC5}" destId="{2E2AFAF1-A2A1-4B24-B9A7-3A178784EFBF}" srcOrd="7" destOrd="0" presId="urn:microsoft.com/office/officeart/2005/8/layout/default"/>
    <dgm:cxn modelId="{8686371D-764D-4AEF-9B60-35CA3F1DD7D1}" type="presParOf" srcId="{5556E91B-9288-4238-B237-F940851B7AC5}" destId="{8EE05A0C-8F81-449C-98B0-2EB25D17D972}" srcOrd="8" destOrd="0" presId="urn:microsoft.com/office/officeart/2005/8/layout/default"/>
    <dgm:cxn modelId="{06172252-899B-4610-819C-C89AE86ECE72}" type="presParOf" srcId="{5556E91B-9288-4238-B237-F940851B7AC5}" destId="{68550EC9-7103-48AF-AECE-ED8442B5CDB9}" srcOrd="9" destOrd="0" presId="urn:microsoft.com/office/officeart/2005/8/layout/default"/>
    <dgm:cxn modelId="{B83EE92B-6A73-424F-B993-31E0A5CBFA1C}" type="presParOf" srcId="{5556E91B-9288-4238-B237-F940851B7AC5}" destId="{DF0349FA-75FA-4D69-B0F6-6BBC9ED165E0}" srcOrd="10" destOrd="0" presId="urn:microsoft.com/office/officeart/2005/8/layout/default"/>
    <dgm:cxn modelId="{CF22BF7A-5CD7-4F83-A12A-B0C5B1AD51FF}" type="presParOf" srcId="{5556E91B-9288-4238-B237-F940851B7AC5}" destId="{9A43FC86-F2DA-4F32-8698-9CEE7A381BD7}" srcOrd="11" destOrd="0" presId="urn:microsoft.com/office/officeart/2005/8/layout/default"/>
    <dgm:cxn modelId="{640ADF6E-A89D-4DB8-8C0E-C94E6820628D}" type="presParOf" srcId="{5556E91B-9288-4238-B237-F940851B7AC5}" destId="{DDCD5333-90D2-41AD-B254-C421F7C2D672}" srcOrd="12" destOrd="0" presId="urn:microsoft.com/office/officeart/2005/8/layout/default"/>
    <dgm:cxn modelId="{935D0BE7-C751-4E91-828F-F060A11B45E9}" type="presParOf" srcId="{5556E91B-9288-4238-B237-F940851B7AC5}" destId="{90107912-E0D3-4731-B784-54AC77F12CCF}" srcOrd="13" destOrd="0" presId="urn:microsoft.com/office/officeart/2005/8/layout/default"/>
    <dgm:cxn modelId="{C255A878-4B44-45AA-ABBC-80E394D99C46}" type="presParOf" srcId="{5556E91B-9288-4238-B237-F940851B7AC5}" destId="{00EFABE3-C89E-462E-8BC1-6BC0DB76C24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0F2A807-03CD-432B-A3F4-EFCFB0B4ED2A}" type="doc">
      <dgm:prSet loTypeId="urn:microsoft.com/office/officeart/2005/8/layout/orgChart1" loCatId="hierarchy" qsTypeId="urn:microsoft.com/office/officeart/2005/8/quickstyle/simple1" qsCatId="simple" csTypeId="urn:microsoft.com/office/officeart/2005/8/colors/accent2_3" csCatId="accent2" phldr="1"/>
      <dgm:spPr/>
      <dgm:t>
        <a:bodyPr/>
        <a:lstStyle/>
        <a:p>
          <a:endParaRPr lang="en-US"/>
        </a:p>
      </dgm:t>
    </dgm:pt>
    <dgm:pt modelId="{BF173A8F-7BB5-4AB0-8FFF-0AB99240F618}">
      <dgm:prSet phldrT="[Text]" phldr="0"/>
      <dgm:spPr/>
      <dgm:t>
        <a:bodyPr/>
        <a:lstStyle/>
        <a:p>
          <a:pPr rtl="0"/>
          <a:r>
            <a:rPr lang="en-US" b="1" dirty="0">
              <a:latin typeface="Century Gothic"/>
            </a:rPr>
            <a:t>CITED</a:t>
          </a:r>
          <a:r>
            <a:rPr lang="en-US" b="1" i="0" u="none" strike="noStrike" cap="none" baseline="0" noProof="0" dirty="0">
              <a:latin typeface="Century Gothic"/>
            </a:rPr>
            <a:t> MATERIAL</a:t>
          </a:r>
        </a:p>
      </dgm:t>
    </dgm:pt>
    <dgm:pt modelId="{AF6EC2BE-10A7-48EF-A18F-E0B01E981F6F}" type="parTrans" cxnId="{7BEC7373-2221-47A9-ADC0-9585B1791601}">
      <dgm:prSet/>
      <dgm:spPr/>
      <dgm:t>
        <a:bodyPr/>
        <a:lstStyle/>
        <a:p>
          <a:endParaRPr lang="en-US"/>
        </a:p>
      </dgm:t>
    </dgm:pt>
    <dgm:pt modelId="{69518E53-8AC2-473C-A62B-8B8ECE94F557}" type="sibTrans" cxnId="{7BEC7373-2221-47A9-ADC0-9585B1791601}">
      <dgm:prSet/>
      <dgm:spPr/>
      <dgm:t>
        <a:bodyPr/>
        <a:lstStyle/>
        <a:p>
          <a:endParaRPr lang="en-US"/>
        </a:p>
      </dgm:t>
    </dgm:pt>
    <dgm:pt modelId="{DF941568-A021-4FA1-9A47-45204FA4DA61}">
      <dgm:prSet phldrT="[Text]" phldr="0"/>
      <dgm:spPr/>
      <dgm:t>
        <a:bodyPr/>
        <a:lstStyle/>
        <a:p>
          <a:pPr rtl="0"/>
          <a:r>
            <a:rPr lang="en-US" b="1" dirty="0">
              <a:latin typeface="Century Gothic"/>
            </a:rPr>
            <a:t>direct quotations</a:t>
          </a:r>
          <a:endParaRPr lang="en-US" b="1" dirty="0"/>
        </a:p>
      </dgm:t>
    </dgm:pt>
    <dgm:pt modelId="{E7848654-0CF6-4854-98A4-D5DC512287F7}" type="parTrans" cxnId="{15DE0982-A892-4647-9341-D03EB7FDA50C}">
      <dgm:prSet/>
      <dgm:spPr/>
      <dgm:t>
        <a:bodyPr/>
        <a:lstStyle/>
        <a:p>
          <a:endParaRPr lang="en-US"/>
        </a:p>
      </dgm:t>
    </dgm:pt>
    <dgm:pt modelId="{E4E6ADEB-52B5-4C42-AC16-37FCAFF3C361}" type="sibTrans" cxnId="{15DE0982-A892-4647-9341-D03EB7FDA50C}">
      <dgm:prSet/>
      <dgm:spPr/>
      <dgm:t>
        <a:bodyPr/>
        <a:lstStyle/>
        <a:p>
          <a:endParaRPr lang="en-US"/>
        </a:p>
      </dgm:t>
    </dgm:pt>
    <dgm:pt modelId="{823B1B4E-E550-4CFC-B977-50CDF1359996}">
      <dgm:prSet phldrT="[Text]" phldr="0"/>
      <dgm:spPr/>
      <dgm:t>
        <a:bodyPr/>
        <a:lstStyle/>
        <a:p>
          <a:r>
            <a:rPr lang="en-US" b="1" dirty="0">
              <a:latin typeface="Century Gothic"/>
            </a:rPr>
            <a:t>paraphrase</a:t>
          </a:r>
          <a:endParaRPr lang="en-US" b="1" dirty="0"/>
        </a:p>
      </dgm:t>
    </dgm:pt>
    <dgm:pt modelId="{8947A96E-3657-4ACE-BACD-57960FBE1C35}" type="parTrans" cxnId="{4B4FB24C-FF6C-408D-B938-26E29FE44A2A}">
      <dgm:prSet/>
      <dgm:spPr/>
      <dgm:t>
        <a:bodyPr/>
        <a:lstStyle/>
        <a:p>
          <a:endParaRPr lang="en-US"/>
        </a:p>
      </dgm:t>
    </dgm:pt>
    <dgm:pt modelId="{A288F84A-984F-41F9-8DDC-66404DE8B7BA}" type="sibTrans" cxnId="{4B4FB24C-FF6C-408D-B938-26E29FE44A2A}">
      <dgm:prSet/>
      <dgm:spPr/>
      <dgm:t>
        <a:bodyPr/>
        <a:lstStyle/>
        <a:p>
          <a:endParaRPr lang="en-US"/>
        </a:p>
      </dgm:t>
    </dgm:pt>
    <dgm:pt modelId="{6B47518F-632F-4241-A0A7-4D8EFD8E850B}" type="pres">
      <dgm:prSet presAssocID="{40F2A807-03CD-432B-A3F4-EFCFB0B4ED2A}" presName="hierChild1" presStyleCnt="0">
        <dgm:presLayoutVars>
          <dgm:orgChart val="1"/>
          <dgm:chPref val="1"/>
          <dgm:dir/>
          <dgm:animOne val="branch"/>
          <dgm:animLvl val="lvl"/>
          <dgm:resizeHandles/>
        </dgm:presLayoutVars>
      </dgm:prSet>
      <dgm:spPr/>
    </dgm:pt>
    <dgm:pt modelId="{62743F73-5CF2-4701-8034-18BF2ED42125}" type="pres">
      <dgm:prSet presAssocID="{BF173A8F-7BB5-4AB0-8FFF-0AB99240F618}" presName="hierRoot1" presStyleCnt="0">
        <dgm:presLayoutVars>
          <dgm:hierBranch val="init"/>
        </dgm:presLayoutVars>
      </dgm:prSet>
      <dgm:spPr/>
    </dgm:pt>
    <dgm:pt modelId="{9D99CB59-65C5-4D1A-A0AC-6CD6CDDA4ECF}" type="pres">
      <dgm:prSet presAssocID="{BF173A8F-7BB5-4AB0-8FFF-0AB99240F618}" presName="rootComposite1" presStyleCnt="0"/>
      <dgm:spPr/>
    </dgm:pt>
    <dgm:pt modelId="{2555AE6D-695C-4072-97FE-195071B79EC2}" type="pres">
      <dgm:prSet presAssocID="{BF173A8F-7BB5-4AB0-8FFF-0AB99240F618}" presName="rootText1" presStyleLbl="node0" presStyleIdx="0" presStyleCnt="1">
        <dgm:presLayoutVars>
          <dgm:chPref val="3"/>
        </dgm:presLayoutVars>
      </dgm:prSet>
      <dgm:spPr/>
    </dgm:pt>
    <dgm:pt modelId="{CA535FC9-FB7E-4A14-AFAE-7AE6C358782A}" type="pres">
      <dgm:prSet presAssocID="{BF173A8F-7BB5-4AB0-8FFF-0AB99240F618}" presName="rootConnector1" presStyleLbl="node1" presStyleIdx="0" presStyleCnt="0"/>
      <dgm:spPr/>
    </dgm:pt>
    <dgm:pt modelId="{C42EFFD1-C805-4039-B1C2-747C82132D19}" type="pres">
      <dgm:prSet presAssocID="{BF173A8F-7BB5-4AB0-8FFF-0AB99240F618}" presName="hierChild2" presStyleCnt="0"/>
      <dgm:spPr/>
    </dgm:pt>
    <dgm:pt modelId="{DF91622B-C7D0-41B7-A5BE-D9AEE008FEF1}" type="pres">
      <dgm:prSet presAssocID="{E7848654-0CF6-4854-98A4-D5DC512287F7}" presName="Name37" presStyleLbl="parChTrans1D2" presStyleIdx="0" presStyleCnt="2"/>
      <dgm:spPr/>
    </dgm:pt>
    <dgm:pt modelId="{332D13EF-E688-4A1B-9031-5C29821611E7}" type="pres">
      <dgm:prSet presAssocID="{DF941568-A021-4FA1-9A47-45204FA4DA61}" presName="hierRoot2" presStyleCnt="0">
        <dgm:presLayoutVars>
          <dgm:hierBranch val="init"/>
        </dgm:presLayoutVars>
      </dgm:prSet>
      <dgm:spPr/>
    </dgm:pt>
    <dgm:pt modelId="{68EE19AA-D725-4735-BEC4-9B0CF4C8FAB1}" type="pres">
      <dgm:prSet presAssocID="{DF941568-A021-4FA1-9A47-45204FA4DA61}" presName="rootComposite" presStyleCnt="0"/>
      <dgm:spPr/>
    </dgm:pt>
    <dgm:pt modelId="{BFED3301-C452-4AD8-B152-D71EA8D847CE}" type="pres">
      <dgm:prSet presAssocID="{DF941568-A021-4FA1-9A47-45204FA4DA61}" presName="rootText" presStyleLbl="node2" presStyleIdx="0" presStyleCnt="2">
        <dgm:presLayoutVars>
          <dgm:chPref val="3"/>
        </dgm:presLayoutVars>
      </dgm:prSet>
      <dgm:spPr/>
    </dgm:pt>
    <dgm:pt modelId="{7C3D38AF-1200-4E98-9B69-70381B653BBF}" type="pres">
      <dgm:prSet presAssocID="{DF941568-A021-4FA1-9A47-45204FA4DA61}" presName="rootConnector" presStyleLbl="node2" presStyleIdx="0" presStyleCnt="2"/>
      <dgm:spPr/>
    </dgm:pt>
    <dgm:pt modelId="{E5903B11-98AF-4022-833C-003774F611A8}" type="pres">
      <dgm:prSet presAssocID="{DF941568-A021-4FA1-9A47-45204FA4DA61}" presName="hierChild4" presStyleCnt="0"/>
      <dgm:spPr/>
    </dgm:pt>
    <dgm:pt modelId="{2CA61BDC-4D42-4480-8249-9AF09438220A}" type="pres">
      <dgm:prSet presAssocID="{DF941568-A021-4FA1-9A47-45204FA4DA61}" presName="hierChild5" presStyleCnt="0"/>
      <dgm:spPr/>
    </dgm:pt>
    <dgm:pt modelId="{69784D63-09BC-4AFB-AE03-0C89DD63D779}" type="pres">
      <dgm:prSet presAssocID="{8947A96E-3657-4ACE-BACD-57960FBE1C35}" presName="Name37" presStyleLbl="parChTrans1D2" presStyleIdx="1" presStyleCnt="2"/>
      <dgm:spPr/>
    </dgm:pt>
    <dgm:pt modelId="{80383594-66ED-4D3C-856A-D29501B961D5}" type="pres">
      <dgm:prSet presAssocID="{823B1B4E-E550-4CFC-B977-50CDF1359996}" presName="hierRoot2" presStyleCnt="0">
        <dgm:presLayoutVars>
          <dgm:hierBranch val="init"/>
        </dgm:presLayoutVars>
      </dgm:prSet>
      <dgm:spPr/>
    </dgm:pt>
    <dgm:pt modelId="{5A0E955E-6933-4B9B-8ECD-7CFF3E13B4DE}" type="pres">
      <dgm:prSet presAssocID="{823B1B4E-E550-4CFC-B977-50CDF1359996}" presName="rootComposite" presStyleCnt="0"/>
      <dgm:spPr/>
    </dgm:pt>
    <dgm:pt modelId="{5CD05C3E-DC1D-40BA-9B60-F8CDC4EC0F5B}" type="pres">
      <dgm:prSet presAssocID="{823B1B4E-E550-4CFC-B977-50CDF1359996}" presName="rootText" presStyleLbl="node2" presStyleIdx="1" presStyleCnt="2">
        <dgm:presLayoutVars>
          <dgm:chPref val="3"/>
        </dgm:presLayoutVars>
      </dgm:prSet>
      <dgm:spPr/>
    </dgm:pt>
    <dgm:pt modelId="{7B01FE6F-478D-4AC9-A984-6B9E08B21667}" type="pres">
      <dgm:prSet presAssocID="{823B1B4E-E550-4CFC-B977-50CDF1359996}" presName="rootConnector" presStyleLbl="node2" presStyleIdx="1" presStyleCnt="2"/>
      <dgm:spPr/>
    </dgm:pt>
    <dgm:pt modelId="{7530F446-C38E-48A3-8240-FF90E2901188}" type="pres">
      <dgm:prSet presAssocID="{823B1B4E-E550-4CFC-B977-50CDF1359996}" presName="hierChild4" presStyleCnt="0"/>
      <dgm:spPr/>
    </dgm:pt>
    <dgm:pt modelId="{69F3E6DB-B0FD-4D87-BDB8-F537795299BD}" type="pres">
      <dgm:prSet presAssocID="{823B1B4E-E550-4CFC-B977-50CDF1359996}" presName="hierChild5" presStyleCnt="0"/>
      <dgm:spPr/>
    </dgm:pt>
    <dgm:pt modelId="{98661FAB-5A70-4D80-B7EA-8A073BC4C6E4}" type="pres">
      <dgm:prSet presAssocID="{BF173A8F-7BB5-4AB0-8FFF-0AB99240F618}" presName="hierChild3" presStyleCnt="0"/>
      <dgm:spPr/>
    </dgm:pt>
  </dgm:ptLst>
  <dgm:cxnLst>
    <dgm:cxn modelId="{14017404-263B-48E7-A905-79056AC17539}" type="presOf" srcId="{DF941568-A021-4FA1-9A47-45204FA4DA61}" destId="{BFED3301-C452-4AD8-B152-D71EA8D847CE}" srcOrd="0" destOrd="0" presId="urn:microsoft.com/office/officeart/2005/8/layout/orgChart1"/>
    <dgm:cxn modelId="{F7963009-6EF0-44B6-8995-061D050D1FFA}" type="presOf" srcId="{823B1B4E-E550-4CFC-B977-50CDF1359996}" destId="{7B01FE6F-478D-4AC9-A984-6B9E08B21667}" srcOrd="1" destOrd="0" presId="urn:microsoft.com/office/officeart/2005/8/layout/orgChart1"/>
    <dgm:cxn modelId="{D8AB1024-7612-4730-AE3A-B89D87C8398B}" type="presOf" srcId="{E7848654-0CF6-4854-98A4-D5DC512287F7}" destId="{DF91622B-C7D0-41B7-A5BE-D9AEE008FEF1}" srcOrd="0" destOrd="0" presId="urn:microsoft.com/office/officeart/2005/8/layout/orgChart1"/>
    <dgm:cxn modelId="{2B22D525-066A-4724-8F5F-13DC737B6820}" type="presOf" srcId="{DF941568-A021-4FA1-9A47-45204FA4DA61}" destId="{7C3D38AF-1200-4E98-9B69-70381B653BBF}" srcOrd="1" destOrd="0" presId="urn:microsoft.com/office/officeart/2005/8/layout/orgChart1"/>
    <dgm:cxn modelId="{4B4FB24C-FF6C-408D-B938-26E29FE44A2A}" srcId="{BF173A8F-7BB5-4AB0-8FFF-0AB99240F618}" destId="{823B1B4E-E550-4CFC-B977-50CDF1359996}" srcOrd="1" destOrd="0" parTransId="{8947A96E-3657-4ACE-BACD-57960FBE1C35}" sibTransId="{A288F84A-984F-41F9-8DDC-66404DE8B7BA}"/>
    <dgm:cxn modelId="{A7020E4E-E749-48B4-A991-20901B856CAB}" type="presOf" srcId="{8947A96E-3657-4ACE-BACD-57960FBE1C35}" destId="{69784D63-09BC-4AFB-AE03-0C89DD63D779}" srcOrd="0" destOrd="0" presId="urn:microsoft.com/office/officeart/2005/8/layout/orgChart1"/>
    <dgm:cxn modelId="{7BEC7373-2221-47A9-ADC0-9585B1791601}" srcId="{40F2A807-03CD-432B-A3F4-EFCFB0B4ED2A}" destId="{BF173A8F-7BB5-4AB0-8FFF-0AB99240F618}" srcOrd="0" destOrd="0" parTransId="{AF6EC2BE-10A7-48EF-A18F-E0B01E981F6F}" sibTransId="{69518E53-8AC2-473C-A62B-8B8ECE94F557}"/>
    <dgm:cxn modelId="{15DE0982-A892-4647-9341-D03EB7FDA50C}" srcId="{BF173A8F-7BB5-4AB0-8FFF-0AB99240F618}" destId="{DF941568-A021-4FA1-9A47-45204FA4DA61}" srcOrd="0" destOrd="0" parTransId="{E7848654-0CF6-4854-98A4-D5DC512287F7}" sibTransId="{E4E6ADEB-52B5-4C42-AC16-37FCAFF3C361}"/>
    <dgm:cxn modelId="{B8673C8D-D2ED-42FD-A6A5-D6311BDA283A}" type="presOf" srcId="{40F2A807-03CD-432B-A3F4-EFCFB0B4ED2A}" destId="{6B47518F-632F-4241-A0A7-4D8EFD8E850B}" srcOrd="0" destOrd="0" presId="urn:microsoft.com/office/officeart/2005/8/layout/orgChart1"/>
    <dgm:cxn modelId="{340A8BC3-8055-469E-A57B-E9BD3A93044E}" type="presOf" srcId="{823B1B4E-E550-4CFC-B977-50CDF1359996}" destId="{5CD05C3E-DC1D-40BA-9B60-F8CDC4EC0F5B}" srcOrd="0" destOrd="0" presId="urn:microsoft.com/office/officeart/2005/8/layout/orgChart1"/>
    <dgm:cxn modelId="{F4773DC9-08F2-41C9-A185-7FA878B6B5E1}" type="presOf" srcId="{BF173A8F-7BB5-4AB0-8FFF-0AB99240F618}" destId="{2555AE6D-695C-4072-97FE-195071B79EC2}" srcOrd="0" destOrd="0" presId="urn:microsoft.com/office/officeart/2005/8/layout/orgChart1"/>
    <dgm:cxn modelId="{818260CE-5050-4DB1-A7DD-E8001EB35518}" type="presOf" srcId="{BF173A8F-7BB5-4AB0-8FFF-0AB99240F618}" destId="{CA535FC9-FB7E-4A14-AFAE-7AE6C358782A}" srcOrd="1" destOrd="0" presId="urn:microsoft.com/office/officeart/2005/8/layout/orgChart1"/>
    <dgm:cxn modelId="{A17B65D6-58D4-45ED-B1A9-2BCB73C3BEAE}" type="presParOf" srcId="{6B47518F-632F-4241-A0A7-4D8EFD8E850B}" destId="{62743F73-5CF2-4701-8034-18BF2ED42125}" srcOrd="0" destOrd="0" presId="urn:microsoft.com/office/officeart/2005/8/layout/orgChart1"/>
    <dgm:cxn modelId="{A5B7A617-A893-40B1-8941-9D6979961427}" type="presParOf" srcId="{62743F73-5CF2-4701-8034-18BF2ED42125}" destId="{9D99CB59-65C5-4D1A-A0AC-6CD6CDDA4ECF}" srcOrd="0" destOrd="0" presId="urn:microsoft.com/office/officeart/2005/8/layout/orgChart1"/>
    <dgm:cxn modelId="{A30E186F-F5F5-4ECE-B637-FC39EC3E275F}" type="presParOf" srcId="{9D99CB59-65C5-4D1A-A0AC-6CD6CDDA4ECF}" destId="{2555AE6D-695C-4072-97FE-195071B79EC2}" srcOrd="0" destOrd="0" presId="urn:microsoft.com/office/officeart/2005/8/layout/orgChart1"/>
    <dgm:cxn modelId="{DF162A89-3586-4F1A-8F9C-8A9585435433}" type="presParOf" srcId="{9D99CB59-65C5-4D1A-A0AC-6CD6CDDA4ECF}" destId="{CA535FC9-FB7E-4A14-AFAE-7AE6C358782A}" srcOrd="1" destOrd="0" presId="urn:microsoft.com/office/officeart/2005/8/layout/orgChart1"/>
    <dgm:cxn modelId="{AAC4FA58-26C7-4AE5-81B4-308E9FE29643}" type="presParOf" srcId="{62743F73-5CF2-4701-8034-18BF2ED42125}" destId="{C42EFFD1-C805-4039-B1C2-747C82132D19}" srcOrd="1" destOrd="0" presId="urn:microsoft.com/office/officeart/2005/8/layout/orgChart1"/>
    <dgm:cxn modelId="{7F9C3A58-2BBB-49F1-B70F-C7271329D8D7}" type="presParOf" srcId="{C42EFFD1-C805-4039-B1C2-747C82132D19}" destId="{DF91622B-C7D0-41B7-A5BE-D9AEE008FEF1}" srcOrd="0" destOrd="0" presId="urn:microsoft.com/office/officeart/2005/8/layout/orgChart1"/>
    <dgm:cxn modelId="{FA7AE363-1BA2-4A37-906C-C5A11F466B09}" type="presParOf" srcId="{C42EFFD1-C805-4039-B1C2-747C82132D19}" destId="{332D13EF-E688-4A1B-9031-5C29821611E7}" srcOrd="1" destOrd="0" presId="urn:microsoft.com/office/officeart/2005/8/layout/orgChart1"/>
    <dgm:cxn modelId="{2C6334C2-6DAF-4F9F-A0A6-EB805CFA89AB}" type="presParOf" srcId="{332D13EF-E688-4A1B-9031-5C29821611E7}" destId="{68EE19AA-D725-4735-BEC4-9B0CF4C8FAB1}" srcOrd="0" destOrd="0" presId="urn:microsoft.com/office/officeart/2005/8/layout/orgChart1"/>
    <dgm:cxn modelId="{7A576061-C895-40B9-88F8-061C1AC2C521}" type="presParOf" srcId="{68EE19AA-D725-4735-BEC4-9B0CF4C8FAB1}" destId="{BFED3301-C452-4AD8-B152-D71EA8D847CE}" srcOrd="0" destOrd="0" presId="urn:microsoft.com/office/officeart/2005/8/layout/orgChart1"/>
    <dgm:cxn modelId="{B80DDBE6-69ED-4615-AF84-12CB2B1BCDFC}" type="presParOf" srcId="{68EE19AA-D725-4735-BEC4-9B0CF4C8FAB1}" destId="{7C3D38AF-1200-4E98-9B69-70381B653BBF}" srcOrd="1" destOrd="0" presId="urn:microsoft.com/office/officeart/2005/8/layout/orgChart1"/>
    <dgm:cxn modelId="{E28592FE-085E-4575-9F49-B77B141716CC}" type="presParOf" srcId="{332D13EF-E688-4A1B-9031-5C29821611E7}" destId="{E5903B11-98AF-4022-833C-003774F611A8}" srcOrd="1" destOrd="0" presId="urn:microsoft.com/office/officeart/2005/8/layout/orgChart1"/>
    <dgm:cxn modelId="{237189E1-B7AB-4267-8566-E23B07550AED}" type="presParOf" srcId="{332D13EF-E688-4A1B-9031-5C29821611E7}" destId="{2CA61BDC-4D42-4480-8249-9AF09438220A}" srcOrd="2" destOrd="0" presId="urn:microsoft.com/office/officeart/2005/8/layout/orgChart1"/>
    <dgm:cxn modelId="{F130311F-02FE-481F-A163-13BA9A6EBC11}" type="presParOf" srcId="{C42EFFD1-C805-4039-B1C2-747C82132D19}" destId="{69784D63-09BC-4AFB-AE03-0C89DD63D779}" srcOrd="2" destOrd="0" presId="urn:microsoft.com/office/officeart/2005/8/layout/orgChart1"/>
    <dgm:cxn modelId="{05AD5968-67A9-40FD-86C4-2A068A6364FA}" type="presParOf" srcId="{C42EFFD1-C805-4039-B1C2-747C82132D19}" destId="{80383594-66ED-4D3C-856A-D29501B961D5}" srcOrd="3" destOrd="0" presId="urn:microsoft.com/office/officeart/2005/8/layout/orgChart1"/>
    <dgm:cxn modelId="{FD15E986-0C9C-4B69-B8B1-D978D6DF0B70}" type="presParOf" srcId="{80383594-66ED-4D3C-856A-D29501B961D5}" destId="{5A0E955E-6933-4B9B-8ECD-7CFF3E13B4DE}" srcOrd="0" destOrd="0" presId="urn:microsoft.com/office/officeart/2005/8/layout/orgChart1"/>
    <dgm:cxn modelId="{1171C0EF-7B54-44C7-A87C-379E9F5A3766}" type="presParOf" srcId="{5A0E955E-6933-4B9B-8ECD-7CFF3E13B4DE}" destId="{5CD05C3E-DC1D-40BA-9B60-F8CDC4EC0F5B}" srcOrd="0" destOrd="0" presId="urn:microsoft.com/office/officeart/2005/8/layout/orgChart1"/>
    <dgm:cxn modelId="{29BF7D42-6614-4B7A-8AC7-861267EB6004}" type="presParOf" srcId="{5A0E955E-6933-4B9B-8ECD-7CFF3E13B4DE}" destId="{7B01FE6F-478D-4AC9-A984-6B9E08B21667}" srcOrd="1" destOrd="0" presId="urn:microsoft.com/office/officeart/2005/8/layout/orgChart1"/>
    <dgm:cxn modelId="{D3AEC80D-8C30-460D-BF1C-E078912322F7}" type="presParOf" srcId="{80383594-66ED-4D3C-856A-D29501B961D5}" destId="{7530F446-C38E-48A3-8240-FF90E2901188}" srcOrd="1" destOrd="0" presId="urn:microsoft.com/office/officeart/2005/8/layout/orgChart1"/>
    <dgm:cxn modelId="{D5F8754A-D1E6-401C-888C-6703682C726F}" type="presParOf" srcId="{80383594-66ED-4D3C-856A-D29501B961D5}" destId="{69F3E6DB-B0FD-4D87-BDB8-F537795299BD}" srcOrd="2" destOrd="0" presId="urn:microsoft.com/office/officeart/2005/8/layout/orgChart1"/>
    <dgm:cxn modelId="{C1688E4A-642D-41DC-9064-689612EF5E9D}" type="presParOf" srcId="{62743F73-5CF2-4701-8034-18BF2ED42125}" destId="{98661FAB-5A70-4D80-B7EA-8A073BC4C6E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4BF2C4B-9AD4-4F47-B387-1AC45BDACC35}"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80B2755E-3167-49A9-B572-FC075C22895B}">
      <dgm:prSet phldr="0"/>
      <dgm:spPr/>
      <dgm:t>
        <a:bodyPr/>
        <a:lstStyle/>
        <a:p>
          <a:pPr rtl="0"/>
          <a:r>
            <a:rPr lang="en-US" b="1" dirty="0">
              <a:latin typeface="Century Gothic"/>
            </a:rPr>
            <a:t>LIMIT QUALIFIERS</a:t>
          </a:r>
          <a:endParaRPr lang="en-US" b="0" dirty="0">
            <a:latin typeface="Century Gothic"/>
          </a:endParaRPr>
        </a:p>
      </dgm:t>
    </dgm:pt>
    <dgm:pt modelId="{F489F8A8-D22A-4D87-84EB-2406163B57D3}" type="parTrans" cxnId="{8F40D840-22B4-449D-A90A-A072058DA05D}">
      <dgm:prSet/>
      <dgm:spPr/>
    </dgm:pt>
    <dgm:pt modelId="{130F567A-1246-4245-B5D7-6A54B841D58F}" type="sibTrans" cxnId="{8F40D840-22B4-449D-A90A-A072058DA05D}">
      <dgm:prSet/>
      <dgm:spPr/>
    </dgm:pt>
    <dgm:pt modelId="{DF290EE9-4DC2-4D0A-AD93-41BD05D3A6FB}">
      <dgm:prSet phldr="0"/>
      <dgm:spPr/>
      <dgm:t>
        <a:bodyPr/>
        <a:lstStyle/>
        <a:p>
          <a:pPr rtl="0"/>
          <a:r>
            <a:rPr lang="en-US" b="1" dirty="0">
              <a:latin typeface="Century Gothic"/>
            </a:rPr>
            <a:t>USE ACTIVE VOICE</a:t>
          </a:r>
          <a:endParaRPr lang="en-US" dirty="0"/>
        </a:p>
      </dgm:t>
    </dgm:pt>
    <dgm:pt modelId="{1C22BD1D-3A94-4099-8E82-13F93BC0AAF5}" type="parTrans" cxnId="{537817FC-FD12-4D78-8CA9-075E87E43A64}">
      <dgm:prSet/>
      <dgm:spPr/>
    </dgm:pt>
    <dgm:pt modelId="{542254EE-2D1C-4370-A4A7-2CBC9B0DC8A5}" type="sibTrans" cxnId="{537817FC-FD12-4D78-8CA9-075E87E43A64}">
      <dgm:prSet/>
      <dgm:spPr/>
    </dgm:pt>
    <dgm:pt modelId="{BC3D0121-FBC5-4C0B-8170-B5BA344E51C9}">
      <dgm:prSet phldr="0"/>
      <dgm:spPr/>
      <dgm:t>
        <a:bodyPr/>
        <a:lstStyle/>
        <a:p>
          <a:pPr rtl="0"/>
          <a:r>
            <a:rPr lang="en-US" b="1" dirty="0">
              <a:latin typeface="Century Gothic"/>
            </a:rPr>
            <a:t>COMBINE SENTENCES</a:t>
          </a:r>
        </a:p>
      </dgm:t>
    </dgm:pt>
    <dgm:pt modelId="{A8A185BF-44C8-4882-ACF4-C44FD7EF89CF}" type="parTrans" cxnId="{CA51EC11-111C-4A40-9E9F-25259BC10810}">
      <dgm:prSet/>
      <dgm:spPr/>
    </dgm:pt>
    <dgm:pt modelId="{2B43C72D-EEAC-4E5E-B50F-724E603A3CD0}" type="sibTrans" cxnId="{CA51EC11-111C-4A40-9E9F-25259BC10810}">
      <dgm:prSet/>
      <dgm:spPr/>
    </dgm:pt>
    <dgm:pt modelId="{AB74124F-5239-443E-9BDA-C90DEB16B9A9}">
      <dgm:prSet phldr="0"/>
      <dgm:spPr/>
      <dgm:t>
        <a:bodyPr/>
        <a:lstStyle/>
        <a:p>
          <a:pPr rtl="0"/>
          <a:r>
            <a:rPr lang="en-US" b="1" dirty="0">
              <a:latin typeface="Century Gothic"/>
            </a:rPr>
            <a:t>TRIM CITED MATERIAL</a:t>
          </a:r>
        </a:p>
      </dgm:t>
    </dgm:pt>
    <dgm:pt modelId="{D83861B8-0707-48BE-B858-CC13841A153C}" type="parTrans" cxnId="{BC3925BD-B5E1-4AC4-92A8-30C26FDBBB01}">
      <dgm:prSet/>
      <dgm:spPr/>
    </dgm:pt>
    <dgm:pt modelId="{FA2F7A2F-488D-4462-90EB-0588E3744EFD}" type="sibTrans" cxnId="{BC3925BD-B5E1-4AC4-92A8-30C26FDBBB01}">
      <dgm:prSet/>
      <dgm:spPr/>
    </dgm:pt>
    <dgm:pt modelId="{B17A63FF-17BC-413B-818A-BE9E2F821C57}">
      <dgm:prSet phldr="0"/>
      <dgm:spPr/>
      <dgm:t>
        <a:bodyPr/>
        <a:lstStyle/>
        <a:p>
          <a:pPr rtl="0"/>
          <a:r>
            <a:rPr lang="en-US" b="1" dirty="0">
              <a:latin typeface="Century Gothic"/>
            </a:rPr>
            <a:t>USE STRONG VERBS</a:t>
          </a:r>
        </a:p>
      </dgm:t>
    </dgm:pt>
    <dgm:pt modelId="{62727621-FAA0-48E2-8442-7CBFC5E8E329}" type="parTrans" cxnId="{F016D4FE-E9A3-44C1-8CF3-CCDFDBE4E147}">
      <dgm:prSet/>
      <dgm:spPr/>
    </dgm:pt>
    <dgm:pt modelId="{2AFB492D-CD06-4B88-9E39-0F2256809156}" type="sibTrans" cxnId="{F016D4FE-E9A3-44C1-8CF3-CCDFDBE4E147}">
      <dgm:prSet/>
      <dgm:spPr/>
    </dgm:pt>
    <dgm:pt modelId="{88E7E310-284B-4CEE-9141-016A4F244664}">
      <dgm:prSet phldr="0"/>
      <dgm:spPr/>
      <dgm:t>
        <a:bodyPr/>
        <a:lstStyle/>
        <a:p>
          <a:pPr rtl="0"/>
          <a:r>
            <a:rPr lang="en-US" b="1" dirty="0">
              <a:latin typeface="Century Gothic"/>
            </a:rPr>
            <a:t>CUT WORDY STARTERS</a:t>
          </a:r>
        </a:p>
      </dgm:t>
    </dgm:pt>
    <dgm:pt modelId="{E3C8137A-7F29-45A6-A09E-22FC2B490817}" type="parTrans" cxnId="{73983EB8-7050-4BE4-BE87-EECA98FFCF66}">
      <dgm:prSet/>
      <dgm:spPr/>
    </dgm:pt>
    <dgm:pt modelId="{AFF7E88F-43D8-493F-8DE1-C9E54C527013}" type="sibTrans" cxnId="{73983EB8-7050-4BE4-BE87-EECA98FFCF66}">
      <dgm:prSet/>
      <dgm:spPr/>
    </dgm:pt>
    <dgm:pt modelId="{9725111F-9752-45A4-BE85-CC3B18BBE872}">
      <dgm:prSet phldr="0"/>
      <dgm:spPr/>
      <dgm:t>
        <a:bodyPr/>
        <a:lstStyle/>
        <a:p>
          <a:pPr rtl="0"/>
          <a:r>
            <a:rPr lang="en-US" b="1" dirty="0">
              <a:latin typeface="Century Gothic"/>
            </a:rPr>
            <a:t>AVOID REDUNDANCY</a:t>
          </a:r>
        </a:p>
      </dgm:t>
    </dgm:pt>
    <dgm:pt modelId="{23B35B52-52CA-474C-934E-62D1DE1FD589}" type="parTrans" cxnId="{368ED0FE-FB59-43DE-93F2-74AA338D0FC1}">
      <dgm:prSet/>
      <dgm:spPr/>
    </dgm:pt>
    <dgm:pt modelId="{48E236A3-E926-4CF6-B839-A586CF81D385}" type="sibTrans" cxnId="{368ED0FE-FB59-43DE-93F2-74AA338D0FC1}">
      <dgm:prSet/>
      <dgm:spPr/>
    </dgm:pt>
    <dgm:pt modelId="{25537F63-9164-492F-AB07-B6A1A099B438}">
      <dgm:prSet phldr="0"/>
      <dgm:spPr/>
      <dgm:t>
        <a:bodyPr/>
        <a:lstStyle/>
        <a:p>
          <a:pPr rtl="0"/>
          <a:r>
            <a:rPr lang="en-US" b="1" dirty="0">
              <a:latin typeface="Century Gothic"/>
            </a:rPr>
            <a:t>LIMIT LONG PREPOSITIONAL PHRASES</a:t>
          </a:r>
        </a:p>
      </dgm:t>
    </dgm:pt>
    <dgm:pt modelId="{C1B18BC8-D938-4F69-AA53-126D09BC8B6C}" type="parTrans" cxnId="{900256D6-F1F2-4ED3-BD5B-65274B39E4E9}">
      <dgm:prSet/>
      <dgm:spPr/>
    </dgm:pt>
    <dgm:pt modelId="{DC609AC0-6DA9-4C9F-B7E3-CDC565FAB1BC}" type="sibTrans" cxnId="{900256D6-F1F2-4ED3-BD5B-65274B39E4E9}">
      <dgm:prSet/>
      <dgm:spPr/>
    </dgm:pt>
    <dgm:pt modelId="{5556E91B-9288-4238-B237-F940851B7AC5}" type="pres">
      <dgm:prSet presAssocID="{E4BF2C4B-9AD4-4F47-B387-1AC45BDACC35}" presName="diagram" presStyleCnt="0">
        <dgm:presLayoutVars>
          <dgm:dir/>
          <dgm:resizeHandles val="exact"/>
        </dgm:presLayoutVars>
      </dgm:prSet>
      <dgm:spPr/>
    </dgm:pt>
    <dgm:pt modelId="{2A04F58C-D2C0-4210-97DD-A08ABD10AF1F}" type="pres">
      <dgm:prSet presAssocID="{80B2755E-3167-49A9-B572-FC075C22895B}" presName="node" presStyleLbl="node1" presStyleIdx="0" presStyleCnt="8">
        <dgm:presLayoutVars>
          <dgm:bulletEnabled val="1"/>
        </dgm:presLayoutVars>
      </dgm:prSet>
      <dgm:spPr/>
    </dgm:pt>
    <dgm:pt modelId="{01AFBD72-C6B0-4AD9-BFFD-ADE6AC5B123C}" type="pres">
      <dgm:prSet presAssocID="{130F567A-1246-4245-B5D7-6A54B841D58F}" presName="sibTrans" presStyleCnt="0"/>
      <dgm:spPr/>
    </dgm:pt>
    <dgm:pt modelId="{D88DD080-3F1B-44D8-B399-24D15B8F99C4}" type="pres">
      <dgm:prSet presAssocID="{25537F63-9164-492F-AB07-B6A1A099B438}" presName="node" presStyleLbl="node1" presStyleIdx="1" presStyleCnt="8">
        <dgm:presLayoutVars>
          <dgm:bulletEnabled val="1"/>
        </dgm:presLayoutVars>
      </dgm:prSet>
      <dgm:spPr/>
    </dgm:pt>
    <dgm:pt modelId="{838479E4-3F9C-4F4A-96E6-F265AC071ABC}" type="pres">
      <dgm:prSet presAssocID="{DC609AC0-6DA9-4C9F-B7E3-CDC565FAB1BC}" presName="sibTrans" presStyleCnt="0"/>
      <dgm:spPr/>
    </dgm:pt>
    <dgm:pt modelId="{A29BDDED-8217-40E4-A7D1-54C3934A7049}" type="pres">
      <dgm:prSet presAssocID="{9725111F-9752-45A4-BE85-CC3B18BBE872}" presName="node" presStyleLbl="node1" presStyleIdx="2" presStyleCnt="8">
        <dgm:presLayoutVars>
          <dgm:bulletEnabled val="1"/>
        </dgm:presLayoutVars>
      </dgm:prSet>
      <dgm:spPr/>
    </dgm:pt>
    <dgm:pt modelId="{769A9B72-DEB8-46C8-8CCB-970B5576ED16}" type="pres">
      <dgm:prSet presAssocID="{48E236A3-E926-4CF6-B839-A586CF81D385}" presName="sibTrans" presStyleCnt="0"/>
      <dgm:spPr/>
    </dgm:pt>
    <dgm:pt modelId="{71A084D4-A635-4871-9E06-6FE190FC2947}" type="pres">
      <dgm:prSet presAssocID="{88E7E310-284B-4CEE-9141-016A4F244664}" presName="node" presStyleLbl="node1" presStyleIdx="3" presStyleCnt="8">
        <dgm:presLayoutVars>
          <dgm:bulletEnabled val="1"/>
        </dgm:presLayoutVars>
      </dgm:prSet>
      <dgm:spPr/>
    </dgm:pt>
    <dgm:pt modelId="{25692949-7FE7-4120-A957-50B549F09CFE}" type="pres">
      <dgm:prSet presAssocID="{AFF7E88F-43D8-493F-8DE1-C9E54C527013}" presName="sibTrans" presStyleCnt="0"/>
      <dgm:spPr/>
    </dgm:pt>
    <dgm:pt modelId="{6F2801C8-98AB-4630-BA8F-24DEB6C6BC56}" type="pres">
      <dgm:prSet presAssocID="{DF290EE9-4DC2-4D0A-AD93-41BD05D3A6FB}" presName="node" presStyleLbl="node1" presStyleIdx="4" presStyleCnt="8">
        <dgm:presLayoutVars>
          <dgm:bulletEnabled val="1"/>
        </dgm:presLayoutVars>
      </dgm:prSet>
      <dgm:spPr/>
    </dgm:pt>
    <dgm:pt modelId="{112F6437-A2E3-4632-BBAA-04290330A2FB}" type="pres">
      <dgm:prSet presAssocID="{542254EE-2D1C-4370-A4A7-2CBC9B0DC8A5}" presName="sibTrans" presStyleCnt="0"/>
      <dgm:spPr/>
    </dgm:pt>
    <dgm:pt modelId="{CAC1AB71-0E55-4969-BBA4-4E5A3D73FE62}" type="pres">
      <dgm:prSet presAssocID="{B17A63FF-17BC-413B-818A-BE9E2F821C57}" presName="node" presStyleLbl="node1" presStyleIdx="5" presStyleCnt="8">
        <dgm:presLayoutVars>
          <dgm:bulletEnabled val="1"/>
        </dgm:presLayoutVars>
      </dgm:prSet>
      <dgm:spPr/>
    </dgm:pt>
    <dgm:pt modelId="{BD4DE37C-C6C8-4E5D-9A3F-EBBBBC6B896B}" type="pres">
      <dgm:prSet presAssocID="{2AFB492D-CD06-4B88-9E39-0F2256809156}" presName="sibTrans" presStyleCnt="0"/>
      <dgm:spPr/>
    </dgm:pt>
    <dgm:pt modelId="{34BA56FA-A418-45B7-A7E4-348BC9F6DB2A}" type="pres">
      <dgm:prSet presAssocID="{BC3D0121-FBC5-4C0B-8170-B5BA344E51C9}" presName="node" presStyleLbl="node1" presStyleIdx="6" presStyleCnt="8">
        <dgm:presLayoutVars>
          <dgm:bulletEnabled val="1"/>
        </dgm:presLayoutVars>
      </dgm:prSet>
      <dgm:spPr/>
    </dgm:pt>
    <dgm:pt modelId="{893D2105-1337-4630-A40F-67F9E5EF0922}" type="pres">
      <dgm:prSet presAssocID="{2B43C72D-EEAC-4E5E-B50F-724E603A3CD0}" presName="sibTrans" presStyleCnt="0"/>
      <dgm:spPr/>
    </dgm:pt>
    <dgm:pt modelId="{991FB023-68BE-4BF0-9FFD-857339E31AB2}" type="pres">
      <dgm:prSet presAssocID="{AB74124F-5239-443E-9BDA-C90DEB16B9A9}" presName="node" presStyleLbl="node1" presStyleIdx="7" presStyleCnt="8">
        <dgm:presLayoutVars>
          <dgm:bulletEnabled val="1"/>
        </dgm:presLayoutVars>
      </dgm:prSet>
      <dgm:spPr/>
    </dgm:pt>
  </dgm:ptLst>
  <dgm:cxnLst>
    <dgm:cxn modelId="{3D7A9602-1F05-421C-A5F7-9DD060C4AFCF}" type="presOf" srcId="{DF290EE9-4DC2-4D0A-AD93-41BD05D3A6FB}" destId="{6F2801C8-98AB-4630-BA8F-24DEB6C6BC56}" srcOrd="0" destOrd="0" presId="urn:microsoft.com/office/officeart/2005/8/layout/default"/>
    <dgm:cxn modelId="{CA51EC11-111C-4A40-9E9F-25259BC10810}" srcId="{E4BF2C4B-9AD4-4F47-B387-1AC45BDACC35}" destId="{BC3D0121-FBC5-4C0B-8170-B5BA344E51C9}" srcOrd="6" destOrd="0" parTransId="{A8A185BF-44C8-4882-ACF4-C44FD7EF89CF}" sibTransId="{2B43C72D-EEAC-4E5E-B50F-724E603A3CD0}"/>
    <dgm:cxn modelId="{E47C6930-6E5E-489D-BF87-20EADD886318}" type="presOf" srcId="{BC3D0121-FBC5-4C0B-8170-B5BA344E51C9}" destId="{34BA56FA-A418-45B7-A7E4-348BC9F6DB2A}" srcOrd="0" destOrd="0" presId="urn:microsoft.com/office/officeart/2005/8/layout/default"/>
    <dgm:cxn modelId="{F102B532-F02C-45D1-8805-D329FDCE1EA4}" type="presOf" srcId="{E4BF2C4B-9AD4-4F47-B387-1AC45BDACC35}" destId="{5556E91B-9288-4238-B237-F940851B7AC5}" srcOrd="0" destOrd="0" presId="urn:microsoft.com/office/officeart/2005/8/layout/default"/>
    <dgm:cxn modelId="{8F40D840-22B4-449D-A90A-A072058DA05D}" srcId="{E4BF2C4B-9AD4-4F47-B387-1AC45BDACC35}" destId="{80B2755E-3167-49A9-B572-FC075C22895B}" srcOrd="0" destOrd="0" parTransId="{F489F8A8-D22A-4D87-84EB-2406163B57D3}" sibTransId="{130F567A-1246-4245-B5D7-6A54B841D58F}"/>
    <dgm:cxn modelId="{57ACD87D-4CD2-481A-AB80-67A635D90937}" type="presOf" srcId="{AB74124F-5239-443E-9BDA-C90DEB16B9A9}" destId="{991FB023-68BE-4BF0-9FFD-857339E31AB2}" srcOrd="0" destOrd="0" presId="urn:microsoft.com/office/officeart/2005/8/layout/default"/>
    <dgm:cxn modelId="{2B67A191-E949-470D-A301-452A6E77BB30}" type="presOf" srcId="{B17A63FF-17BC-413B-818A-BE9E2F821C57}" destId="{CAC1AB71-0E55-4969-BBA4-4E5A3D73FE62}" srcOrd="0" destOrd="0" presId="urn:microsoft.com/office/officeart/2005/8/layout/default"/>
    <dgm:cxn modelId="{8416819C-A936-4CC3-A363-422ED78DC338}" type="presOf" srcId="{80B2755E-3167-49A9-B572-FC075C22895B}" destId="{2A04F58C-D2C0-4210-97DD-A08ABD10AF1F}" srcOrd="0" destOrd="0" presId="urn:microsoft.com/office/officeart/2005/8/layout/default"/>
    <dgm:cxn modelId="{EB34E0A6-16DD-4D20-9D16-D5A3530343E3}" type="presOf" srcId="{9725111F-9752-45A4-BE85-CC3B18BBE872}" destId="{A29BDDED-8217-40E4-A7D1-54C3934A7049}" srcOrd="0" destOrd="0" presId="urn:microsoft.com/office/officeart/2005/8/layout/default"/>
    <dgm:cxn modelId="{73983EB8-7050-4BE4-BE87-EECA98FFCF66}" srcId="{E4BF2C4B-9AD4-4F47-B387-1AC45BDACC35}" destId="{88E7E310-284B-4CEE-9141-016A4F244664}" srcOrd="3" destOrd="0" parTransId="{E3C8137A-7F29-45A6-A09E-22FC2B490817}" sibTransId="{AFF7E88F-43D8-493F-8DE1-C9E54C527013}"/>
    <dgm:cxn modelId="{BC3925BD-B5E1-4AC4-92A8-30C26FDBBB01}" srcId="{E4BF2C4B-9AD4-4F47-B387-1AC45BDACC35}" destId="{AB74124F-5239-443E-9BDA-C90DEB16B9A9}" srcOrd="7" destOrd="0" parTransId="{D83861B8-0707-48BE-B858-CC13841A153C}" sibTransId="{FA2F7A2F-488D-4462-90EB-0588E3744EFD}"/>
    <dgm:cxn modelId="{900256D6-F1F2-4ED3-BD5B-65274B39E4E9}" srcId="{E4BF2C4B-9AD4-4F47-B387-1AC45BDACC35}" destId="{25537F63-9164-492F-AB07-B6A1A099B438}" srcOrd="1" destOrd="0" parTransId="{C1B18BC8-D938-4F69-AA53-126D09BC8B6C}" sibTransId="{DC609AC0-6DA9-4C9F-B7E3-CDC565FAB1BC}"/>
    <dgm:cxn modelId="{B98047F0-5FCC-41FF-8265-7651BDDEC7FF}" type="presOf" srcId="{25537F63-9164-492F-AB07-B6A1A099B438}" destId="{D88DD080-3F1B-44D8-B399-24D15B8F99C4}" srcOrd="0" destOrd="0" presId="urn:microsoft.com/office/officeart/2005/8/layout/default"/>
    <dgm:cxn modelId="{ECDD6EF6-07D1-4AC0-9A8A-7AD09C43F8F4}" type="presOf" srcId="{88E7E310-284B-4CEE-9141-016A4F244664}" destId="{71A084D4-A635-4871-9E06-6FE190FC2947}" srcOrd="0" destOrd="0" presId="urn:microsoft.com/office/officeart/2005/8/layout/default"/>
    <dgm:cxn modelId="{537817FC-FD12-4D78-8CA9-075E87E43A64}" srcId="{E4BF2C4B-9AD4-4F47-B387-1AC45BDACC35}" destId="{DF290EE9-4DC2-4D0A-AD93-41BD05D3A6FB}" srcOrd="4" destOrd="0" parTransId="{1C22BD1D-3A94-4099-8E82-13F93BC0AAF5}" sibTransId="{542254EE-2D1C-4370-A4A7-2CBC9B0DC8A5}"/>
    <dgm:cxn modelId="{368ED0FE-FB59-43DE-93F2-74AA338D0FC1}" srcId="{E4BF2C4B-9AD4-4F47-B387-1AC45BDACC35}" destId="{9725111F-9752-45A4-BE85-CC3B18BBE872}" srcOrd="2" destOrd="0" parTransId="{23B35B52-52CA-474C-934E-62D1DE1FD589}" sibTransId="{48E236A3-E926-4CF6-B839-A586CF81D385}"/>
    <dgm:cxn modelId="{F016D4FE-E9A3-44C1-8CF3-CCDFDBE4E147}" srcId="{E4BF2C4B-9AD4-4F47-B387-1AC45BDACC35}" destId="{B17A63FF-17BC-413B-818A-BE9E2F821C57}" srcOrd="5" destOrd="0" parTransId="{62727621-FAA0-48E2-8442-7CBFC5E8E329}" sibTransId="{2AFB492D-CD06-4B88-9E39-0F2256809156}"/>
    <dgm:cxn modelId="{C1C78A69-C798-4450-89D6-42E2323C704F}" type="presParOf" srcId="{5556E91B-9288-4238-B237-F940851B7AC5}" destId="{2A04F58C-D2C0-4210-97DD-A08ABD10AF1F}" srcOrd="0" destOrd="0" presId="urn:microsoft.com/office/officeart/2005/8/layout/default"/>
    <dgm:cxn modelId="{7407111A-86CD-4F9C-BB7C-40644395AC15}" type="presParOf" srcId="{5556E91B-9288-4238-B237-F940851B7AC5}" destId="{01AFBD72-C6B0-4AD9-BFFD-ADE6AC5B123C}" srcOrd="1" destOrd="0" presId="urn:microsoft.com/office/officeart/2005/8/layout/default"/>
    <dgm:cxn modelId="{880ED1B7-5D0B-4F49-BF2D-53A692578060}" type="presParOf" srcId="{5556E91B-9288-4238-B237-F940851B7AC5}" destId="{D88DD080-3F1B-44D8-B399-24D15B8F99C4}" srcOrd="2" destOrd="0" presId="urn:microsoft.com/office/officeart/2005/8/layout/default"/>
    <dgm:cxn modelId="{C35A06FD-78C5-451D-A057-5EAE5919EC11}" type="presParOf" srcId="{5556E91B-9288-4238-B237-F940851B7AC5}" destId="{838479E4-3F9C-4F4A-96E6-F265AC071ABC}" srcOrd="3" destOrd="0" presId="urn:microsoft.com/office/officeart/2005/8/layout/default"/>
    <dgm:cxn modelId="{BBDF6B7E-78A7-4515-843D-B551EACA9CD5}" type="presParOf" srcId="{5556E91B-9288-4238-B237-F940851B7AC5}" destId="{A29BDDED-8217-40E4-A7D1-54C3934A7049}" srcOrd="4" destOrd="0" presId="urn:microsoft.com/office/officeart/2005/8/layout/default"/>
    <dgm:cxn modelId="{CB2FF7BB-E4C6-4A98-A39C-DC77C8C82A5C}" type="presParOf" srcId="{5556E91B-9288-4238-B237-F940851B7AC5}" destId="{769A9B72-DEB8-46C8-8CCB-970B5576ED16}" srcOrd="5" destOrd="0" presId="urn:microsoft.com/office/officeart/2005/8/layout/default"/>
    <dgm:cxn modelId="{1AEE3017-1175-4C1A-9E43-DBBF949E1275}" type="presParOf" srcId="{5556E91B-9288-4238-B237-F940851B7AC5}" destId="{71A084D4-A635-4871-9E06-6FE190FC2947}" srcOrd="6" destOrd="0" presId="urn:microsoft.com/office/officeart/2005/8/layout/default"/>
    <dgm:cxn modelId="{B35738E2-9648-4851-991B-4A33B758E254}" type="presParOf" srcId="{5556E91B-9288-4238-B237-F940851B7AC5}" destId="{25692949-7FE7-4120-A957-50B549F09CFE}" srcOrd="7" destOrd="0" presId="urn:microsoft.com/office/officeart/2005/8/layout/default"/>
    <dgm:cxn modelId="{51FE43BA-8344-49B7-91AE-5B598606FB87}" type="presParOf" srcId="{5556E91B-9288-4238-B237-F940851B7AC5}" destId="{6F2801C8-98AB-4630-BA8F-24DEB6C6BC56}" srcOrd="8" destOrd="0" presId="urn:microsoft.com/office/officeart/2005/8/layout/default"/>
    <dgm:cxn modelId="{8B0D8AAF-B8CE-44FE-A7CB-6C382D676B48}" type="presParOf" srcId="{5556E91B-9288-4238-B237-F940851B7AC5}" destId="{112F6437-A2E3-4632-BBAA-04290330A2FB}" srcOrd="9" destOrd="0" presId="urn:microsoft.com/office/officeart/2005/8/layout/default"/>
    <dgm:cxn modelId="{D554A66D-021D-4DB0-BCBD-DC273A09D31C}" type="presParOf" srcId="{5556E91B-9288-4238-B237-F940851B7AC5}" destId="{CAC1AB71-0E55-4969-BBA4-4E5A3D73FE62}" srcOrd="10" destOrd="0" presId="urn:microsoft.com/office/officeart/2005/8/layout/default"/>
    <dgm:cxn modelId="{908933A8-8771-43A4-B2FC-68314A64D198}" type="presParOf" srcId="{5556E91B-9288-4238-B237-F940851B7AC5}" destId="{BD4DE37C-C6C8-4E5D-9A3F-EBBBBC6B896B}" srcOrd="11" destOrd="0" presId="urn:microsoft.com/office/officeart/2005/8/layout/default"/>
    <dgm:cxn modelId="{5119A484-EAC9-45A7-946E-F5B460CDA7F3}" type="presParOf" srcId="{5556E91B-9288-4238-B237-F940851B7AC5}" destId="{34BA56FA-A418-45B7-A7E4-348BC9F6DB2A}" srcOrd="12" destOrd="0" presId="urn:microsoft.com/office/officeart/2005/8/layout/default"/>
    <dgm:cxn modelId="{A98AEC90-F3A3-42F0-8ACE-CD6A78137EF5}" type="presParOf" srcId="{5556E91B-9288-4238-B237-F940851B7AC5}" destId="{893D2105-1337-4630-A40F-67F9E5EF0922}" srcOrd="13" destOrd="0" presId="urn:microsoft.com/office/officeart/2005/8/layout/default"/>
    <dgm:cxn modelId="{33015A4F-7C1A-43E1-A86E-6230435FD050}" type="presParOf" srcId="{5556E91B-9288-4238-B237-F940851B7AC5}" destId="{991FB023-68BE-4BF0-9FFD-857339E31AB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088804C4-B8E7-498E-9E98-EF1AB4234C23}">
      <dgm:prSet phldrT="[Text]" phldr="0"/>
      <dgm:spPr/>
      <dgm:t>
        <a:bodyPr/>
        <a:lstStyle/>
        <a:p>
          <a:pPr rtl="0"/>
          <a:r>
            <a:rPr lang="en-US" b="1">
              <a:latin typeface="Century Gothic"/>
            </a:rPr>
            <a:t>slightly hot</a:t>
          </a:r>
          <a:endParaRPr lang="en-US" b="1" i="0" u="none" strike="noStrike" cap="none" baseline="0" noProof="0">
            <a:latin typeface="Century Gothic"/>
          </a:endParaRPr>
        </a:p>
      </dgm:t>
    </dgm:pt>
    <dgm:pt modelId="{A514EB28-AF86-45DA-8215-E9AD36E32776}" type="parTrans" cxnId="{DDF16321-ED7C-48C0-BC36-049C2B5E7069}">
      <dgm:prSet/>
      <dgm:spPr/>
    </dgm:pt>
    <dgm:pt modelId="{54BEE456-ACC7-4CD4-B944-DE64B2F6B377}" type="sibTrans" cxnId="{DDF16321-ED7C-48C0-BC36-049C2B5E7069}">
      <dgm:prSet/>
      <dgm:spPr/>
      <dgm:t>
        <a:bodyPr/>
        <a:lstStyle/>
        <a:p>
          <a:endParaRPr lang="en-US"/>
        </a:p>
      </dgm:t>
    </dgm:pt>
    <dgm:pt modelId="{46152832-4282-462B-9E30-B38D8D284EA2}">
      <dgm:prSet phldrT="[Text]" phldr="0"/>
      <dgm:spPr/>
      <dgm:t>
        <a:bodyPr/>
        <a:lstStyle/>
        <a:p>
          <a:r>
            <a:rPr lang="en-US" b="1">
              <a:latin typeface="Century Gothic"/>
            </a:rPr>
            <a:t>warm</a:t>
          </a:r>
          <a:endParaRPr lang="en-US" b="1"/>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B31957E6-CD73-4D6C-A1F5-13601E3B63C1}" type="pres">
      <dgm:prSet presAssocID="{F938580C-164A-48B6-8CCA-1E1276484F6F}" presName="Name0" presStyleCnt="0">
        <dgm:presLayoutVars>
          <dgm:dir/>
          <dgm:resizeHandles val="exact"/>
        </dgm:presLayoutVars>
      </dgm:prSet>
      <dgm:spPr/>
    </dgm:pt>
    <dgm:pt modelId="{EFAAFBDF-1A31-408F-82D1-7E52E62DF903}" type="pres">
      <dgm:prSet presAssocID="{088804C4-B8E7-498E-9E98-EF1AB4234C23}" presName="node" presStyleLbl="node1" presStyleIdx="0" presStyleCnt="2">
        <dgm:presLayoutVars>
          <dgm:bulletEnabled val="1"/>
        </dgm:presLayoutVars>
      </dgm:prSet>
      <dgm:spPr/>
    </dgm:pt>
    <dgm:pt modelId="{744EEF26-6650-4EB0-9CBB-E138098E4BC6}" type="pres">
      <dgm:prSet presAssocID="{54BEE456-ACC7-4CD4-B944-DE64B2F6B377}" presName="sibTrans" presStyleLbl="sibTrans2D1" presStyleIdx="0" presStyleCnt="1"/>
      <dgm:spPr/>
    </dgm:pt>
    <dgm:pt modelId="{EBF39866-C4EE-4E38-BE24-0CD401A484F2}" type="pres">
      <dgm:prSet presAssocID="{54BEE456-ACC7-4CD4-B944-DE64B2F6B377}" presName="connectorText" presStyleLbl="sibTrans2D1" presStyleIdx="0" presStyleCnt="1"/>
      <dgm:spPr/>
    </dgm:pt>
    <dgm:pt modelId="{6F68E6A7-495A-484A-ADE0-E63C90DECBDD}" type="pres">
      <dgm:prSet presAssocID="{46152832-4282-462B-9E30-B38D8D284EA2}" presName="node" presStyleLbl="node1" presStyleIdx="1" presStyleCnt="2">
        <dgm:presLayoutVars>
          <dgm:bulletEnabled val="1"/>
        </dgm:presLayoutVars>
      </dgm:prSet>
      <dgm:spPr/>
    </dgm:pt>
  </dgm:ptLst>
  <dgm:cxnLst>
    <dgm:cxn modelId="{DDF16321-ED7C-48C0-BC36-049C2B5E7069}" srcId="{F938580C-164A-48B6-8CCA-1E1276484F6F}" destId="{088804C4-B8E7-498E-9E98-EF1AB4234C23}" srcOrd="0" destOrd="0" parTransId="{A514EB28-AF86-45DA-8215-E9AD36E32776}" sibTransId="{54BEE456-ACC7-4CD4-B944-DE64B2F6B377}"/>
    <dgm:cxn modelId="{154C455B-597E-46F0-9FCD-DAB54DA1207D}" type="presOf" srcId="{54BEE456-ACC7-4CD4-B944-DE64B2F6B377}" destId="{EBF39866-C4EE-4E38-BE24-0CD401A484F2}" srcOrd="1" destOrd="0" presId="urn:microsoft.com/office/officeart/2005/8/layout/process1"/>
    <dgm:cxn modelId="{F5F8E075-6431-482E-9197-C02C90F6483A}" type="presOf" srcId="{46152832-4282-462B-9E30-B38D8D284EA2}" destId="{6F68E6A7-495A-484A-ADE0-E63C90DECBDD}" srcOrd="0" destOrd="0" presId="urn:microsoft.com/office/officeart/2005/8/layout/process1"/>
    <dgm:cxn modelId="{032CDD7D-06DA-48BE-83A2-48464589D50A}" type="presOf" srcId="{088804C4-B8E7-498E-9E98-EF1AB4234C23}" destId="{EFAAFBDF-1A31-408F-82D1-7E52E62DF903}" srcOrd="0" destOrd="0" presId="urn:microsoft.com/office/officeart/2005/8/layout/process1"/>
    <dgm:cxn modelId="{70516596-C2AF-4D28-B355-B2C461F96021}" type="presOf" srcId="{54BEE456-ACC7-4CD4-B944-DE64B2F6B377}" destId="{744EEF26-6650-4EB0-9CBB-E138098E4BC6}"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1" destOrd="0" parTransId="{926F1036-4CDD-4D13-8118-508CD4D1F049}" sibTransId="{2888BEB2-1BEE-4D9E-9EC2-883014FEAF4B}"/>
    <dgm:cxn modelId="{20F99A5A-4B9D-4FF7-BD71-58999F8AC932}" type="presParOf" srcId="{B31957E6-CD73-4D6C-A1F5-13601E3B63C1}" destId="{EFAAFBDF-1A31-408F-82D1-7E52E62DF903}" srcOrd="0" destOrd="0" presId="urn:microsoft.com/office/officeart/2005/8/layout/process1"/>
    <dgm:cxn modelId="{DDA250CB-AF47-4DA5-8991-EBD08208FF49}" type="presParOf" srcId="{B31957E6-CD73-4D6C-A1F5-13601E3B63C1}" destId="{744EEF26-6650-4EB0-9CBB-E138098E4BC6}" srcOrd="1" destOrd="0" presId="urn:microsoft.com/office/officeart/2005/8/layout/process1"/>
    <dgm:cxn modelId="{AA288D56-C67B-4CD5-931F-CF261C237EDD}" type="presParOf" srcId="{744EEF26-6650-4EB0-9CBB-E138098E4BC6}" destId="{EBF39866-C4EE-4E38-BE24-0CD401A484F2}" srcOrd="0" destOrd="0" presId="urn:microsoft.com/office/officeart/2005/8/layout/process1"/>
    <dgm:cxn modelId="{004FF6E7-A4AF-4BE2-8A37-0ACA702B1979}" type="presParOf" srcId="{B31957E6-CD73-4D6C-A1F5-13601E3B63C1}" destId="{6F68E6A7-495A-484A-ADE0-E63C90DECBDD}"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088804C4-B8E7-498E-9E98-EF1AB4234C23}">
      <dgm:prSet phldrT="[Text]" phldr="0"/>
      <dgm:spPr/>
      <dgm:t>
        <a:bodyPr/>
        <a:lstStyle/>
        <a:p>
          <a:pPr rtl="0"/>
          <a:r>
            <a:rPr lang="en-US" b="1">
              <a:latin typeface="Century Gothic"/>
            </a:rPr>
            <a:t>incredibly cold</a:t>
          </a:r>
          <a:endParaRPr lang="en-US" b="1" i="0" u="none" strike="noStrike" cap="none" baseline="0" noProof="0">
            <a:latin typeface="Century Gothic"/>
          </a:endParaRPr>
        </a:p>
      </dgm:t>
    </dgm:pt>
    <dgm:pt modelId="{A514EB28-AF86-45DA-8215-E9AD36E32776}" type="parTrans" cxnId="{DDF16321-ED7C-48C0-BC36-049C2B5E7069}">
      <dgm:prSet/>
      <dgm:spPr/>
    </dgm:pt>
    <dgm:pt modelId="{54BEE456-ACC7-4CD4-B944-DE64B2F6B377}" type="sibTrans" cxnId="{DDF16321-ED7C-48C0-BC36-049C2B5E7069}">
      <dgm:prSet/>
      <dgm:spPr/>
      <dgm:t>
        <a:bodyPr/>
        <a:lstStyle/>
        <a:p>
          <a:endParaRPr lang="en-US"/>
        </a:p>
      </dgm:t>
    </dgm:pt>
    <dgm:pt modelId="{46152832-4282-462B-9E30-B38D8D284EA2}">
      <dgm:prSet phldrT="[Text]" phldr="0"/>
      <dgm:spPr/>
      <dgm:t>
        <a:bodyPr/>
        <a:lstStyle/>
        <a:p>
          <a:r>
            <a:rPr lang="en-US" b="1">
              <a:latin typeface="Century Gothic"/>
            </a:rPr>
            <a:t>freezing</a:t>
          </a:r>
          <a:endParaRPr lang="en-US" b="1"/>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B31957E6-CD73-4D6C-A1F5-13601E3B63C1}" type="pres">
      <dgm:prSet presAssocID="{F938580C-164A-48B6-8CCA-1E1276484F6F}" presName="Name0" presStyleCnt="0">
        <dgm:presLayoutVars>
          <dgm:dir/>
          <dgm:resizeHandles val="exact"/>
        </dgm:presLayoutVars>
      </dgm:prSet>
      <dgm:spPr/>
    </dgm:pt>
    <dgm:pt modelId="{EFAAFBDF-1A31-408F-82D1-7E52E62DF903}" type="pres">
      <dgm:prSet presAssocID="{088804C4-B8E7-498E-9E98-EF1AB4234C23}" presName="node" presStyleLbl="node1" presStyleIdx="0" presStyleCnt="2">
        <dgm:presLayoutVars>
          <dgm:bulletEnabled val="1"/>
        </dgm:presLayoutVars>
      </dgm:prSet>
      <dgm:spPr/>
    </dgm:pt>
    <dgm:pt modelId="{744EEF26-6650-4EB0-9CBB-E138098E4BC6}" type="pres">
      <dgm:prSet presAssocID="{54BEE456-ACC7-4CD4-B944-DE64B2F6B377}" presName="sibTrans" presStyleLbl="sibTrans2D1" presStyleIdx="0" presStyleCnt="1"/>
      <dgm:spPr/>
    </dgm:pt>
    <dgm:pt modelId="{EBF39866-C4EE-4E38-BE24-0CD401A484F2}" type="pres">
      <dgm:prSet presAssocID="{54BEE456-ACC7-4CD4-B944-DE64B2F6B377}" presName="connectorText" presStyleLbl="sibTrans2D1" presStyleIdx="0" presStyleCnt="1"/>
      <dgm:spPr/>
    </dgm:pt>
    <dgm:pt modelId="{6F68E6A7-495A-484A-ADE0-E63C90DECBDD}" type="pres">
      <dgm:prSet presAssocID="{46152832-4282-462B-9E30-B38D8D284EA2}" presName="node" presStyleLbl="node1" presStyleIdx="1" presStyleCnt="2">
        <dgm:presLayoutVars>
          <dgm:bulletEnabled val="1"/>
        </dgm:presLayoutVars>
      </dgm:prSet>
      <dgm:spPr/>
    </dgm:pt>
  </dgm:ptLst>
  <dgm:cxnLst>
    <dgm:cxn modelId="{DDF16321-ED7C-48C0-BC36-049C2B5E7069}" srcId="{F938580C-164A-48B6-8CCA-1E1276484F6F}" destId="{088804C4-B8E7-498E-9E98-EF1AB4234C23}" srcOrd="0" destOrd="0" parTransId="{A514EB28-AF86-45DA-8215-E9AD36E32776}" sibTransId="{54BEE456-ACC7-4CD4-B944-DE64B2F6B377}"/>
    <dgm:cxn modelId="{154C455B-597E-46F0-9FCD-DAB54DA1207D}" type="presOf" srcId="{54BEE456-ACC7-4CD4-B944-DE64B2F6B377}" destId="{EBF39866-C4EE-4E38-BE24-0CD401A484F2}" srcOrd="1" destOrd="0" presId="urn:microsoft.com/office/officeart/2005/8/layout/process1"/>
    <dgm:cxn modelId="{F5F8E075-6431-482E-9197-C02C90F6483A}" type="presOf" srcId="{46152832-4282-462B-9E30-B38D8D284EA2}" destId="{6F68E6A7-495A-484A-ADE0-E63C90DECBDD}" srcOrd="0" destOrd="0" presId="urn:microsoft.com/office/officeart/2005/8/layout/process1"/>
    <dgm:cxn modelId="{032CDD7D-06DA-48BE-83A2-48464589D50A}" type="presOf" srcId="{088804C4-B8E7-498E-9E98-EF1AB4234C23}" destId="{EFAAFBDF-1A31-408F-82D1-7E52E62DF903}" srcOrd="0" destOrd="0" presId="urn:microsoft.com/office/officeart/2005/8/layout/process1"/>
    <dgm:cxn modelId="{70516596-C2AF-4D28-B355-B2C461F96021}" type="presOf" srcId="{54BEE456-ACC7-4CD4-B944-DE64B2F6B377}" destId="{744EEF26-6650-4EB0-9CBB-E138098E4BC6}"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1" destOrd="0" parTransId="{926F1036-4CDD-4D13-8118-508CD4D1F049}" sibTransId="{2888BEB2-1BEE-4D9E-9EC2-883014FEAF4B}"/>
    <dgm:cxn modelId="{20F99A5A-4B9D-4FF7-BD71-58999F8AC932}" type="presParOf" srcId="{B31957E6-CD73-4D6C-A1F5-13601E3B63C1}" destId="{EFAAFBDF-1A31-408F-82D1-7E52E62DF903}" srcOrd="0" destOrd="0" presId="urn:microsoft.com/office/officeart/2005/8/layout/process1"/>
    <dgm:cxn modelId="{DDA250CB-AF47-4DA5-8991-EBD08208FF49}" type="presParOf" srcId="{B31957E6-CD73-4D6C-A1F5-13601E3B63C1}" destId="{744EEF26-6650-4EB0-9CBB-E138098E4BC6}" srcOrd="1" destOrd="0" presId="urn:microsoft.com/office/officeart/2005/8/layout/process1"/>
    <dgm:cxn modelId="{AA288D56-C67B-4CD5-931F-CF261C237EDD}" type="presParOf" srcId="{744EEF26-6650-4EB0-9CBB-E138098E4BC6}" destId="{EBF39866-C4EE-4E38-BE24-0CD401A484F2}" srcOrd="0" destOrd="0" presId="urn:microsoft.com/office/officeart/2005/8/layout/process1"/>
    <dgm:cxn modelId="{004FF6E7-A4AF-4BE2-8A37-0ACA702B1979}" type="presParOf" srcId="{B31957E6-CD73-4D6C-A1F5-13601E3B63C1}" destId="{6F68E6A7-495A-484A-ADE0-E63C90DECBDD}"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38580C-164A-48B6-8CCA-1E1276484F6F}" type="doc">
      <dgm:prSet loTypeId="urn:microsoft.com/office/officeart/2005/8/layout/process1" loCatId="process" qsTypeId="urn:microsoft.com/office/officeart/2005/8/quickstyle/simple1" qsCatId="simple" csTypeId="urn:microsoft.com/office/officeart/2005/8/colors/colorful2" csCatId="colorful" phldr="1"/>
      <dgm:spPr/>
    </dgm:pt>
    <dgm:pt modelId="{088804C4-B8E7-498E-9E98-EF1AB4234C23}">
      <dgm:prSet phldrT="[Text]" phldr="0"/>
      <dgm:spPr/>
      <dgm:t>
        <a:bodyPr/>
        <a:lstStyle/>
        <a:p>
          <a:pPr rtl="0"/>
          <a:r>
            <a:rPr lang="en-US" b="1">
              <a:latin typeface="Century Gothic"/>
            </a:rPr>
            <a:t>rather interesting</a:t>
          </a:r>
          <a:endParaRPr lang="en-US" b="1" i="0" u="none" strike="noStrike" cap="none" baseline="0" noProof="0">
            <a:latin typeface="Century Gothic"/>
          </a:endParaRPr>
        </a:p>
      </dgm:t>
    </dgm:pt>
    <dgm:pt modelId="{A514EB28-AF86-45DA-8215-E9AD36E32776}" type="parTrans" cxnId="{DDF16321-ED7C-48C0-BC36-049C2B5E7069}">
      <dgm:prSet/>
      <dgm:spPr/>
    </dgm:pt>
    <dgm:pt modelId="{54BEE456-ACC7-4CD4-B944-DE64B2F6B377}" type="sibTrans" cxnId="{DDF16321-ED7C-48C0-BC36-049C2B5E7069}">
      <dgm:prSet/>
      <dgm:spPr/>
      <dgm:t>
        <a:bodyPr/>
        <a:lstStyle/>
        <a:p>
          <a:endParaRPr lang="en-US"/>
        </a:p>
      </dgm:t>
    </dgm:pt>
    <dgm:pt modelId="{46152832-4282-462B-9E30-B38D8D284EA2}">
      <dgm:prSet phldrT="[Text]" phldr="0"/>
      <dgm:spPr/>
      <dgm:t>
        <a:bodyPr/>
        <a:lstStyle/>
        <a:p>
          <a:r>
            <a:rPr lang="en-US" b="1">
              <a:latin typeface="Century Gothic"/>
            </a:rPr>
            <a:t>intriguing</a:t>
          </a:r>
          <a:endParaRPr lang="en-US" b="1"/>
        </a:p>
      </dgm:t>
    </dgm:pt>
    <dgm:pt modelId="{926F1036-4CDD-4D13-8118-508CD4D1F049}" type="parTrans" cxnId="{E1DBC5D7-BCC9-4432-8772-47519BD78380}">
      <dgm:prSet/>
      <dgm:spPr/>
    </dgm:pt>
    <dgm:pt modelId="{2888BEB2-1BEE-4D9E-9EC2-883014FEAF4B}" type="sibTrans" cxnId="{E1DBC5D7-BCC9-4432-8772-47519BD78380}">
      <dgm:prSet/>
      <dgm:spPr/>
      <dgm:t>
        <a:bodyPr/>
        <a:lstStyle/>
        <a:p>
          <a:endParaRPr lang="en-US"/>
        </a:p>
      </dgm:t>
    </dgm:pt>
    <dgm:pt modelId="{B31957E6-CD73-4D6C-A1F5-13601E3B63C1}" type="pres">
      <dgm:prSet presAssocID="{F938580C-164A-48B6-8CCA-1E1276484F6F}" presName="Name0" presStyleCnt="0">
        <dgm:presLayoutVars>
          <dgm:dir/>
          <dgm:resizeHandles val="exact"/>
        </dgm:presLayoutVars>
      </dgm:prSet>
      <dgm:spPr/>
    </dgm:pt>
    <dgm:pt modelId="{EFAAFBDF-1A31-408F-82D1-7E52E62DF903}" type="pres">
      <dgm:prSet presAssocID="{088804C4-B8E7-498E-9E98-EF1AB4234C23}" presName="node" presStyleLbl="node1" presStyleIdx="0" presStyleCnt="2">
        <dgm:presLayoutVars>
          <dgm:bulletEnabled val="1"/>
        </dgm:presLayoutVars>
      </dgm:prSet>
      <dgm:spPr/>
    </dgm:pt>
    <dgm:pt modelId="{744EEF26-6650-4EB0-9CBB-E138098E4BC6}" type="pres">
      <dgm:prSet presAssocID="{54BEE456-ACC7-4CD4-B944-DE64B2F6B377}" presName="sibTrans" presStyleLbl="sibTrans2D1" presStyleIdx="0" presStyleCnt="1"/>
      <dgm:spPr/>
    </dgm:pt>
    <dgm:pt modelId="{EBF39866-C4EE-4E38-BE24-0CD401A484F2}" type="pres">
      <dgm:prSet presAssocID="{54BEE456-ACC7-4CD4-B944-DE64B2F6B377}" presName="connectorText" presStyleLbl="sibTrans2D1" presStyleIdx="0" presStyleCnt="1"/>
      <dgm:spPr/>
    </dgm:pt>
    <dgm:pt modelId="{6F68E6A7-495A-484A-ADE0-E63C90DECBDD}" type="pres">
      <dgm:prSet presAssocID="{46152832-4282-462B-9E30-B38D8D284EA2}" presName="node" presStyleLbl="node1" presStyleIdx="1" presStyleCnt="2">
        <dgm:presLayoutVars>
          <dgm:bulletEnabled val="1"/>
        </dgm:presLayoutVars>
      </dgm:prSet>
      <dgm:spPr/>
    </dgm:pt>
  </dgm:ptLst>
  <dgm:cxnLst>
    <dgm:cxn modelId="{DDF16321-ED7C-48C0-BC36-049C2B5E7069}" srcId="{F938580C-164A-48B6-8CCA-1E1276484F6F}" destId="{088804C4-B8E7-498E-9E98-EF1AB4234C23}" srcOrd="0" destOrd="0" parTransId="{A514EB28-AF86-45DA-8215-E9AD36E32776}" sibTransId="{54BEE456-ACC7-4CD4-B944-DE64B2F6B377}"/>
    <dgm:cxn modelId="{154C455B-597E-46F0-9FCD-DAB54DA1207D}" type="presOf" srcId="{54BEE456-ACC7-4CD4-B944-DE64B2F6B377}" destId="{EBF39866-C4EE-4E38-BE24-0CD401A484F2}" srcOrd="1" destOrd="0" presId="urn:microsoft.com/office/officeart/2005/8/layout/process1"/>
    <dgm:cxn modelId="{F5F8E075-6431-482E-9197-C02C90F6483A}" type="presOf" srcId="{46152832-4282-462B-9E30-B38D8D284EA2}" destId="{6F68E6A7-495A-484A-ADE0-E63C90DECBDD}" srcOrd="0" destOrd="0" presId="urn:microsoft.com/office/officeart/2005/8/layout/process1"/>
    <dgm:cxn modelId="{032CDD7D-06DA-48BE-83A2-48464589D50A}" type="presOf" srcId="{088804C4-B8E7-498E-9E98-EF1AB4234C23}" destId="{EFAAFBDF-1A31-408F-82D1-7E52E62DF903}" srcOrd="0" destOrd="0" presId="urn:microsoft.com/office/officeart/2005/8/layout/process1"/>
    <dgm:cxn modelId="{70516596-C2AF-4D28-B355-B2C461F96021}" type="presOf" srcId="{54BEE456-ACC7-4CD4-B944-DE64B2F6B377}" destId="{744EEF26-6650-4EB0-9CBB-E138098E4BC6}" srcOrd="0" destOrd="0" presId="urn:microsoft.com/office/officeart/2005/8/layout/process1"/>
    <dgm:cxn modelId="{D841A2D4-4337-490C-9952-B8118620546A}" type="presOf" srcId="{F938580C-164A-48B6-8CCA-1E1276484F6F}" destId="{B31957E6-CD73-4D6C-A1F5-13601E3B63C1}" srcOrd="0" destOrd="0" presId="urn:microsoft.com/office/officeart/2005/8/layout/process1"/>
    <dgm:cxn modelId="{E1DBC5D7-BCC9-4432-8772-47519BD78380}" srcId="{F938580C-164A-48B6-8CCA-1E1276484F6F}" destId="{46152832-4282-462B-9E30-B38D8D284EA2}" srcOrd="1" destOrd="0" parTransId="{926F1036-4CDD-4D13-8118-508CD4D1F049}" sibTransId="{2888BEB2-1BEE-4D9E-9EC2-883014FEAF4B}"/>
    <dgm:cxn modelId="{20F99A5A-4B9D-4FF7-BD71-58999F8AC932}" type="presParOf" srcId="{B31957E6-CD73-4D6C-A1F5-13601E3B63C1}" destId="{EFAAFBDF-1A31-408F-82D1-7E52E62DF903}" srcOrd="0" destOrd="0" presId="urn:microsoft.com/office/officeart/2005/8/layout/process1"/>
    <dgm:cxn modelId="{DDA250CB-AF47-4DA5-8991-EBD08208FF49}" type="presParOf" srcId="{B31957E6-CD73-4D6C-A1F5-13601E3B63C1}" destId="{744EEF26-6650-4EB0-9CBB-E138098E4BC6}" srcOrd="1" destOrd="0" presId="urn:microsoft.com/office/officeart/2005/8/layout/process1"/>
    <dgm:cxn modelId="{AA288D56-C67B-4CD5-931F-CF261C237EDD}" type="presParOf" srcId="{744EEF26-6650-4EB0-9CBB-E138098E4BC6}" destId="{EBF39866-C4EE-4E38-BE24-0CD401A484F2}" srcOrd="0" destOrd="0" presId="urn:microsoft.com/office/officeart/2005/8/layout/process1"/>
    <dgm:cxn modelId="{004FF6E7-A4AF-4BE2-8A37-0ACA702B1979}" type="presParOf" srcId="{B31957E6-CD73-4D6C-A1F5-13601E3B63C1}" destId="{6F68E6A7-495A-484A-ADE0-E63C90DECBDD}"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BF2C4B-9AD4-4F47-B387-1AC45BDACC35}"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80B2755E-3167-49A9-B572-FC075C22895B}">
      <dgm:prSet phldr="0"/>
      <dgm:spPr/>
      <dgm:t>
        <a:bodyPr/>
        <a:lstStyle/>
        <a:p>
          <a:pPr rtl="0"/>
          <a:endParaRPr lang="en-US" b="1" dirty="0">
            <a:latin typeface="Century Gothic"/>
          </a:endParaRPr>
        </a:p>
      </dgm:t>
    </dgm:pt>
    <dgm:pt modelId="{F489F8A8-D22A-4D87-84EB-2406163B57D3}" type="parTrans" cxnId="{8F40D840-22B4-449D-A90A-A072058DA05D}">
      <dgm:prSet/>
      <dgm:spPr/>
    </dgm:pt>
    <dgm:pt modelId="{130F567A-1246-4245-B5D7-6A54B841D58F}" type="sibTrans" cxnId="{8F40D840-22B4-449D-A90A-A072058DA05D}">
      <dgm:prSet/>
      <dgm:spPr/>
    </dgm:pt>
    <dgm:pt modelId="{DF290EE9-4DC2-4D0A-AD93-41BD05D3A6FB}">
      <dgm:prSet phldr="0"/>
      <dgm:spPr/>
      <dgm:t>
        <a:bodyPr/>
        <a:lstStyle/>
        <a:p>
          <a:endParaRPr lang="en-US" b="1" dirty="0"/>
        </a:p>
      </dgm:t>
    </dgm:pt>
    <dgm:pt modelId="{1C22BD1D-3A94-4099-8E82-13F93BC0AAF5}" type="parTrans" cxnId="{537817FC-FD12-4D78-8CA9-075E87E43A64}">
      <dgm:prSet/>
      <dgm:spPr/>
    </dgm:pt>
    <dgm:pt modelId="{542254EE-2D1C-4370-A4A7-2CBC9B0DC8A5}" type="sibTrans" cxnId="{537817FC-FD12-4D78-8CA9-075E87E43A64}">
      <dgm:prSet/>
      <dgm:spPr/>
    </dgm:pt>
    <dgm:pt modelId="{BC3D0121-FBC5-4C0B-8170-B5BA344E51C9}">
      <dgm:prSet phldr="0"/>
      <dgm:spPr/>
      <dgm:t>
        <a:bodyPr/>
        <a:lstStyle/>
        <a:p>
          <a:pPr rtl="0"/>
          <a:endParaRPr lang="en-US" b="1" dirty="0">
            <a:latin typeface="Century Gothic"/>
          </a:endParaRPr>
        </a:p>
      </dgm:t>
    </dgm:pt>
    <dgm:pt modelId="{A8A185BF-44C8-4882-ACF4-C44FD7EF89CF}" type="parTrans" cxnId="{CA51EC11-111C-4A40-9E9F-25259BC10810}">
      <dgm:prSet/>
      <dgm:spPr/>
    </dgm:pt>
    <dgm:pt modelId="{2B43C72D-EEAC-4E5E-B50F-724E603A3CD0}" type="sibTrans" cxnId="{CA51EC11-111C-4A40-9E9F-25259BC10810}">
      <dgm:prSet/>
      <dgm:spPr/>
    </dgm:pt>
    <dgm:pt modelId="{B17A63FF-17BC-413B-818A-BE9E2F821C57}">
      <dgm:prSet phldr="0"/>
      <dgm:spPr/>
      <dgm:t>
        <a:bodyPr/>
        <a:lstStyle/>
        <a:p>
          <a:endParaRPr lang="en-US" b="1" dirty="0">
            <a:latin typeface="Century Gothic"/>
          </a:endParaRPr>
        </a:p>
      </dgm:t>
    </dgm:pt>
    <dgm:pt modelId="{62727621-FAA0-48E2-8442-7CBFC5E8E329}" type="parTrans" cxnId="{F016D4FE-E9A3-44C1-8CF3-CCDFDBE4E147}">
      <dgm:prSet/>
      <dgm:spPr/>
    </dgm:pt>
    <dgm:pt modelId="{2AFB492D-CD06-4B88-9E39-0F2256809156}" type="sibTrans" cxnId="{F016D4FE-E9A3-44C1-8CF3-CCDFDBE4E147}">
      <dgm:prSet/>
      <dgm:spPr/>
    </dgm:pt>
    <dgm:pt modelId="{88E7E310-284B-4CEE-9141-016A4F244664}">
      <dgm:prSet phldr="0"/>
      <dgm:spPr/>
      <dgm:t>
        <a:bodyPr/>
        <a:lstStyle/>
        <a:p>
          <a:endParaRPr lang="en-US" b="1" dirty="0">
            <a:latin typeface="Century Gothic"/>
          </a:endParaRPr>
        </a:p>
      </dgm:t>
    </dgm:pt>
    <dgm:pt modelId="{E3C8137A-7F29-45A6-A09E-22FC2B490817}" type="parTrans" cxnId="{73983EB8-7050-4BE4-BE87-EECA98FFCF66}">
      <dgm:prSet/>
      <dgm:spPr/>
    </dgm:pt>
    <dgm:pt modelId="{AFF7E88F-43D8-493F-8DE1-C9E54C527013}" type="sibTrans" cxnId="{73983EB8-7050-4BE4-BE87-EECA98FFCF66}">
      <dgm:prSet/>
      <dgm:spPr/>
    </dgm:pt>
    <dgm:pt modelId="{9725111F-9752-45A4-BE85-CC3B18BBE872}">
      <dgm:prSet phldr="0"/>
      <dgm:spPr/>
      <dgm:t>
        <a:bodyPr/>
        <a:lstStyle/>
        <a:p>
          <a:endParaRPr lang="en-US" b="1" dirty="0">
            <a:latin typeface="Century Gothic"/>
          </a:endParaRPr>
        </a:p>
      </dgm:t>
    </dgm:pt>
    <dgm:pt modelId="{23B35B52-52CA-474C-934E-62D1DE1FD589}" type="parTrans" cxnId="{368ED0FE-FB59-43DE-93F2-74AA338D0FC1}">
      <dgm:prSet/>
      <dgm:spPr/>
    </dgm:pt>
    <dgm:pt modelId="{48E236A3-E926-4CF6-B839-A586CF81D385}" type="sibTrans" cxnId="{368ED0FE-FB59-43DE-93F2-74AA338D0FC1}">
      <dgm:prSet/>
      <dgm:spPr/>
    </dgm:pt>
    <dgm:pt modelId="{25537F63-9164-492F-AB07-B6A1A099B438}">
      <dgm:prSet phldr="0"/>
      <dgm:spPr/>
      <dgm:t>
        <a:bodyPr/>
        <a:lstStyle/>
        <a:p>
          <a:pPr rtl="0"/>
          <a:r>
            <a:rPr lang="en-US" b="1" dirty="0">
              <a:latin typeface="Century Gothic"/>
            </a:rPr>
            <a:t>LIMIT LONG PREPOSITIONAL PHRASES</a:t>
          </a:r>
        </a:p>
      </dgm:t>
    </dgm:pt>
    <dgm:pt modelId="{C1B18BC8-D938-4F69-AA53-126D09BC8B6C}" type="parTrans" cxnId="{900256D6-F1F2-4ED3-BD5B-65274B39E4E9}">
      <dgm:prSet/>
      <dgm:spPr/>
    </dgm:pt>
    <dgm:pt modelId="{DC609AC0-6DA9-4C9F-B7E3-CDC565FAB1BC}" type="sibTrans" cxnId="{900256D6-F1F2-4ED3-BD5B-65274B39E4E9}">
      <dgm:prSet/>
      <dgm:spPr/>
    </dgm:pt>
    <dgm:pt modelId="{62C292FA-DBCE-4D97-82F9-B4B33C1A9423}">
      <dgm:prSet phldr="0"/>
      <dgm:spPr/>
      <dgm:t>
        <a:bodyPr/>
        <a:lstStyle/>
        <a:p>
          <a:endParaRPr lang="en-US" b="1" dirty="0">
            <a:latin typeface="Century Gothic"/>
          </a:endParaRPr>
        </a:p>
      </dgm:t>
    </dgm:pt>
    <dgm:pt modelId="{B7A25C63-A572-4140-87B6-C725AF4AF742}" type="parTrans" cxnId="{E4E314BE-A7CE-44DE-B24E-EC243BA54BD2}">
      <dgm:prSet/>
      <dgm:spPr/>
    </dgm:pt>
    <dgm:pt modelId="{28920BD0-FDCD-4093-8D63-B8E5DE73F8F0}" type="sibTrans" cxnId="{E4E314BE-A7CE-44DE-B24E-EC243BA54BD2}">
      <dgm:prSet/>
      <dgm:spPr/>
    </dgm:pt>
    <dgm:pt modelId="{5556E91B-9288-4238-B237-F940851B7AC5}" type="pres">
      <dgm:prSet presAssocID="{E4BF2C4B-9AD4-4F47-B387-1AC45BDACC35}" presName="diagram" presStyleCnt="0">
        <dgm:presLayoutVars>
          <dgm:dir/>
          <dgm:resizeHandles val="exact"/>
        </dgm:presLayoutVars>
      </dgm:prSet>
      <dgm:spPr/>
    </dgm:pt>
    <dgm:pt modelId="{2A04F58C-D2C0-4210-97DD-A08ABD10AF1F}" type="pres">
      <dgm:prSet presAssocID="{80B2755E-3167-49A9-B572-FC075C22895B}" presName="node" presStyleLbl="node1" presStyleIdx="0" presStyleCnt="8">
        <dgm:presLayoutVars>
          <dgm:bulletEnabled val="1"/>
        </dgm:presLayoutVars>
      </dgm:prSet>
      <dgm:spPr/>
    </dgm:pt>
    <dgm:pt modelId="{01AFBD72-C6B0-4AD9-BFFD-ADE6AC5B123C}" type="pres">
      <dgm:prSet presAssocID="{130F567A-1246-4245-B5D7-6A54B841D58F}" presName="sibTrans" presStyleCnt="0"/>
      <dgm:spPr/>
    </dgm:pt>
    <dgm:pt modelId="{D88DD080-3F1B-44D8-B399-24D15B8F99C4}" type="pres">
      <dgm:prSet presAssocID="{25537F63-9164-492F-AB07-B6A1A099B438}" presName="node" presStyleLbl="node1" presStyleIdx="1" presStyleCnt="8">
        <dgm:presLayoutVars>
          <dgm:bulletEnabled val="1"/>
        </dgm:presLayoutVars>
      </dgm:prSet>
      <dgm:spPr/>
    </dgm:pt>
    <dgm:pt modelId="{838479E4-3F9C-4F4A-96E6-F265AC071ABC}" type="pres">
      <dgm:prSet presAssocID="{DC609AC0-6DA9-4C9F-B7E3-CDC565FAB1BC}" presName="sibTrans" presStyleCnt="0"/>
      <dgm:spPr/>
    </dgm:pt>
    <dgm:pt modelId="{A29BDDED-8217-40E4-A7D1-54C3934A7049}" type="pres">
      <dgm:prSet presAssocID="{9725111F-9752-45A4-BE85-CC3B18BBE872}" presName="node" presStyleLbl="node1" presStyleIdx="2" presStyleCnt="8">
        <dgm:presLayoutVars>
          <dgm:bulletEnabled val="1"/>
        </dgm:presLayoutVars>
      </dgm:prSet>
      <dgm:spPr/>
    </dgm:pt>
    <dgm:pt modelId="{769A9B72-DEB8-46C8-8CCB-970B5576ED16}" type="pres">
      <dgm:prSet presAssocID="{48E236A3-E926-4CF6-B839-A586CF81D385}" presName="sibTrans" presStyleCnt="0"/>
      <dgm:spPr/>
    </dgm:pt>
    <dgm:pt modelId="{71A084D4-A635-4871-9E06-6FE190FC2947}" type="pres">
      <dgm:prSet presAssocID="{88E7E310-284B-4CEE-9141-016A4F244664}" presName="node" presStyleLbl="node1" presStyleIdx="3" presStyleCnt="8">
        <dgm:presLayoutVars>
          <dgm:bulletEnabled val="1"/>
        </dgm:presLayoutVars>
      </dgm:prSet>
      <dgm:spPr/>
    </dgm:pt>
    <dgm:pt modelId="{25692949-7FE7-4120-A957-50B549F09CFE}" type="pres">
      <dgm:prSet presAssocID="{AFF7E88F-43D8-493F-8DE1-C9E54C527013}" presName="sibTrans" presStyleCnt="0"/>
      <dgm:spPr/>
    </dgm:pt>
    <dgm:pt modelId="{6F2801C8-98AB-4630-BA8F-24DEB6C6BC56}" type="pres">
      <dgm:prSet presAssocID="{DF290EE9-4DC2-4D0A-AD93-41BD05D3A6FB}" presName="node" presStyleLbl="node1" presStyleIdx="4" presStyleCnt="8">
        <dgm:presLayoutVars>
          <dgm:bulletEnabled val="1"/>
        </dgm:presLayoutVars>
      </dgm:prSet>
      <dgm:spPr/>
    </dgm:pt>
    <dgm:pt modelId="{112F6437-A2E3-4632-BBAA-04290330A2FB}" type="pres">
      <dgm:prSet presAssocID="{542254EE-2D1C-4370-A4A7-2CBC9B0DC8A5}" presName="sibTrans" presStyleCnt="0"/>
      <dgm:spPr/>
    </dgm:pt>
    <dgm:pt modelId="{CAC1AB71-0E55-4969-BBA4-4E5A3D73FE62}" type="pres">
      <dgm:prSet presAssocID="{B17A63FF-17BC-413B-818A-BE9E2F821C57}" presName="node" presStyleLbl="node1" presStyleIdx="5" presStyleCnt="8">
        <dgm:presLayoutVars>
          <dgm:bulletEnabled val="1"/>
        </dgm:presLayoutVars>
      </dgm:prSet>
      <dgm:spPr/>
    </dgm:pt>
    <dgm:pt modelId="{BD4DE37C-C6C8-4E5D-9A3F-EBBBBC6B896B}" type="pres">
      <dgm:prSet presAssocID="{2AFB492D-CD06-4B88-9E39-0F2256809156}" presName="sibTrans" presStyleCnt="0"/>
      <dgm:spPr/>
    </dgm:pt>
    <dgm:pt modelId="{34BA56FA-A418-45B7-A7E4-348BC9F6DB2A}" type="pres">
      <dgm:prSet presAssocID="{BC3D0121-FBC5-4C0B-8170-B5BA344E51C9}" presName="node" presStyleLbl="node1" presStyleIdx="6" presStyleCnt="8">
        <dgm:presLayoutVars>
          <dgm:bulletEnabled val="1"/>
        </dgm:presLayoutVars>
      </dgm:prSet>
      <dgm:spPr/>
    </dgm:pt>
    <dgm:pt modelId="{E656F33B-217F-4513-8699-ECBBA194BE54}" type="pres">
      <dgm:prSet presAssocID="{2B43C72D-EEAC-4E5E-B50F-724E603A3CD0}" presName="sibTrans" presStyleCnt="0"/>
      <dgm:spPr/>
    </dgm:pt>
    <dgm:pt modelId="{D3275FA3-1C94-4D80-B2FF-DF444F044CD8}" type="pres">
      <dgm:prSet presAssocID="{62C292FA-DBCE-4D97-82F9-B4B33C1A9423}" presName="node" presStyleLbl="node1" presStyleIdx="7" presStyleCnt="8">
        <dgm:presLayoutVars>
          <dgm:bulletEnabled val="1"/>
        </dgm:presLayoutVars>
      </dgm:prSet>
      <dgm:spPr/>
    </dgm:pt>
  </dgm:ptLst>
  <dgm:cxnLst>
    <dgm:cxn modelId="{CA51EC11-111C-4A40-9E9F-25259BC10810}" srcId="{E4BF2C4B-9AD4-4F47-B387-1AC45BDACC35}" destId="{BC3D0121-FBC5-4C0B-8170-B5BA344E51C9}" srcOrd="6" destOrd="0" parTransId="{A8A185BF-44C8-4882-ACF4-C44FD7EF89CF}" sibTransId="{2B43C72D-EEAC-4E5E-B50F-724E603A3CD0}"/>
    <dgm:cxn modelId="{04A99B31-E8CB-40A6-9180-EB65D6B0CEB1}" type="presOf" srcId="{DF290EE9-4DC2-4D0A-AD93-41BD05D3A6FB}" destId="{6F2801C8-98AB-4630-BA8F-24DEB6C6BC56}" srcOrd="0" destOrd="0" presId="urn:microsoft.com/office/officeart/2005/8/layout/default"/>
    <dgm:cxn modelId="{F102B532-F02C-45D1-8805-D329FDCE1EA4}" type="presOf" srcId="{E4BF2C4B-9AD4-4F47-B387-1AC45BDACC35}" destId="{5556E91B-9288-4238-B237-F940851B7AC5}" srcOrd="0" destOrd="0" presId="urn:microsoft.com/office/officeart/2005/8/layout/default"/>
    <dgm:cxn modelId="{8F40D840-22B4-449D-A90A-A072058DA05D}" srcId="{E4BF2C4B-9AD4-4F47-B387-1AC45BDACC35}" destId="{80B2755E-3167-49A9-B572-FC075C22895B}" srcOrd="0" destOrd="0" parTransId="{F489F8A8-D22A-4D87-84EB-2406163B57D3}" sibTransId="{130F567A-1246-4245-B5D7-6A54B841D58F}"/>
    <dgm:cxn modelId="{B4B3EC7B-FF23-46B1-A504-E33F152206B4}" type="presOf" srcId="{BC3D0121-FBC5-4C0B-8170-B5BA344E51C9}" destId="{34BA56FA-A418-45B7-A7E4-348BC9F6DB2A}" srcOrd="0" destOrd="0" presId="urn:microsoft.com/office/officeart/2005/8/layout/default"/>
    <dgm:cxn modelId="{0CEE647E-058B-4A9E-922D-4D58FA394D11}" type="presOf" srcId="{9725111F-9752-45A4-BE85-CC3B18BBE872}" destId="{A29BDDED-8217-40E4-A7D1-54C3934A7049}" srcOrd="0" destOrd="0" presId="urn:microsoft.com/office/officeart/2005/8/layout/default"/>
    <dgm:cxn modelId="{73983EB8-7050-4BE4-BE87-EECA98FFCF66}" srcId="{E4BF2C4B-9AD4-4F47-B387-1AC45BDACC35}" destId="{88E7E310-284B-4CEE-9141-016A4F244664}" srcOrd="3" destOrd="0" parTransId="{E3C8137A-7F29-45A6-A09E-22FC2B490817}" sibTransId="{AFF7E88F-43D8-493F-8DE1-C9E54C527013}"/>
    <dgm:cxn modelId="{E4E314BE-A7CE-44DE-B24E-EC243BA54BD2}" srcId="{E4BF2C4B-9AD4-4F47-B387-1AC45BDACC35}" destId="{62C292FA-DBCE-4D97-82F9-B4B33C1A9423}" srcOrd="7" destOrd="0" parTransId="{B7A25C63-A572-4140-87B6-C725AF4AF742}" sibTransId="{28920BD0-FDCD-4093-8D63-B8E5DE73F8F0}"/>
    <dgm:cxn modelId="{02B1A8BF-9FAF-40D7-A484-804383B7554A}" type="presOf" srcId="{88E7E310-284B-4CEE-9141-016A4F244664}" destId="{71A084D4-A635-4871-9E06-6FE190FC2947}" srcOrd="0" destOrd="0" presId="urn:microsoft.com/office/officeart/2005/8/layout/default"/>
    <dgm:cxn modelId="{4F65D0C2-DF02-4D32-8B6F-1FF3B6D82B4D}" type="presOf" srcId="{B17A63FF-17BC-413B-818A-BE9E2F821C57}" destId="{CAC1AB71-0E55-4969-BBA4-4E5A3D73FE62}" srcOrd="0" destOrd="0" presId="urn:microsoft.com/office/officeart/2005/8/layout/default"/>
    <dgm:cxn modelId="{CEEAC1C7-492C-47EB-B40B-3AE29CA48633}" type="presOf" srcId="{62C292FA-DBCE-4D97-82F9-B4B33C1A9423}" destId="{D3275FA3-1C94-4D80-B2FF-DF444F044CD8}" srcOrd="0" destOrd="0" presId="urn:microsoft.com/office/officeart/2005/8/layout/default"/>
    <dgm:cxn modelId="{D786FCC9-AE3C-47B8-84C6-CF239CD9F09A}" type="presOf" srcId="{25537F63-9164-492F-AB07-B6A1A099B438}" destId="{D88DD080-3F1B-44D8-B399-24D15B8F99C4}" srcOrd="0" destOrd="0" presId="urn:microsoft.com/office/officeart/2005/8/layout/default"/>
    <dgm:cxn modelId="{8F85B2CD-1970-4DF7-BF55-EA428F216EC0}" type="presOf" srcId="{80B2755E-3167-49A9-B572-FC075C22895B}" destId="{2A04F58C-D2C0-4210-97DD-A08ABD10AF1F}" srcOrd="0" destOrd="0" presId="urn:microsoft.com/office/officeart/2005/8/layout/default"/>
    <dgm:cxn modelId="{900256D6-F1F2-4ED3-BD5B-65274B39E4E9}" srcId="{E4BF2C4B-9AD4-4F47-B387-1AC45BDACC35}" destId="{25537F63-9164-492F-AB07-B6A1A099B438}" srcOrd="1" destOrd="0" parTransId="{C1B18BC8-D938-4F69-AA53-126D09BC8B6C}" sibTransId="{DC609AC0-6DA9-4C9F-B7E3-CDC565FAB1BC}"/>
    <dgm:cxn modelId="{537817FC-FD12-4D78-8CA9-075E87E43A64}" srcId="{E4BF2C4B-9AD4-4F47-B387-1AC45BDACC35}" destId="{DF290EE9-4DC2-4D0A-AD93-41BD05D3A6FB}" srcOrd="4" destOrd="0" parTransId="{1C22BD1D-3A94-4099-8E82-13F93BC0AAF5}" sibTransId="{542254EE-2D1C-4370-A4A7-2CBC9B0DC8A5}"/>
    <dgm:cxn modelId="{368ED0FE-FB59-43DE-93F2-74AA338D0FC1}" srcId="{E4BF2C4B-9AD4-4F47-B387-1AC45BDACC35}" destId="{9725111F-9752-45A4-BE85-CC3B18BBE872}" srcOrd="2" destOrd="0" parTransId="{23B35B52-52CA-474C-934E-62D1DE1FD589}" sibTransId="{48E236A3-E926-4CF6-B839-A586CF81D385}"/>
    <dgm:cxn modelId="{F016D4FE-E9A3-44C1-8CF3-CCDFDBE4E147}" srcId="{E4BF2C4B-9AD4-4F47-B387-1AC45BDACC35}" destId="{B17A63FF-17BC-413B-818A-BE9E2F821C57}" srcOrd="5" destOrd="0" parTransId="{62727621-FAA0-48E2-8442-7CBFC5E8E329}" sibTransId="{2AFB492D-CD06-4B88-9E39-0F2256809156}"/>
    <dgm:cxn modelId="{AF1FC4FB-5930-47C5-8D15-4EF6A1D7C101}" type="presParOf" srcId="{5556E91B-9288-4238-B237-F940851B7AC5}" destId="{2A04F58C-D2C0-4210-97DD-A08ABD10AF1F}" srcOrd="0" destOrd="0" presId="urn:microsoft.com/office/officeart/2005/8/layout/default"/>
    <dgm:cxn modelId="{FDEBF3B1-BAC8-41DC-8D04-C0261FC0C85E}" type="presParOf" srcId="{5556E91B-9288-4238-B237-F940851B7AC5}" destId="{01AFBD72-C6B0-4AD9-BFFD-ADE6AC5B123C}" srcOrd="1" destOrd="0" presId="urn:microsoft.com/office/officeart/2005/8/layout/default"/>
    <dgm:cxn modelId="{F75A0D72-E3D7-4764-A393-A7F367528519}" type="presParOf" srcId="{5556E91B-9288-4238-B237-F940851B7AC5}" destId="{D88DD080-3F1B-44D8-B399-24D15B8F99C4}" srcOrd="2" destOrd="0" presId="urn:microsoft.com/office/officeart/2005/8/layout/default"/>
    <dgm:cxn modelId="{9B94C244-727F-4091-8D55-8DBAE69CF1DF}" type="presParOf" srcId="{5556E91B-9288-4238-B237-F940851B7AC5}" destId="{838479E4-3F9C-4F4A-96E6-F265AC071ABC}" srcOrd="3" destOrd="0" presId="urn:microsoft.com/office/officeart/2005/8/layout/default"/>
    <dgm:cxn modelId="{818D4B7E-CA57-4D1E-BE9B-F1192B569C74}" type="presParOf" srcId="{5556E91B-9288-4238-B237-F940851B7AC5}" destId="{A29BDDED-8217-40E4-A7D1-54C3934A7049}" srcOrd="4" destOrd="0" presId="urn:microsoft.com/office/officeart/2005/8/layout/default"/>
    <dgm:cxn modelId="{7FFFA27E-F1A5-4A64-8454-2306510FF92C}" type="presParOf" srcId="{5556E91B-9288-4238-B237-F940851B7AC5}" destId="{769A9B72-DEB8-46C8-8CCB-970B5576ED16}" srcOrd="5" destOrd="0" presId="urn:microsoft.com/office/officeart/2005/8/layout/default"/>
    <dgm:cxn modelId="{832B5CB2-5A53-41EA-AE41-A23C8391F3E4}" type="presParOf" srcId="{5556E91B-9288-4238-B237-F940851B7AC5}" destId="{71A084D4-A635-4871-9E06-6FE190FC2947}" srcOrd="6" destOrd="0" presId="urn:microsoft.com/office/officeart/2005/8/layout/default"/>
    <dgm:cxn modelId="{97819EEE-7B94-4F4B-B588-D22E33088B04}" type="presParOf" srcId="{5556E91B-9288-4238-B237-F940851B7AC5}" destId="{25692949-7FE7-4120-A957-50B549F09CFE}" srcOrd="7" destOrd="0" presId="urn:microsoft.com/office/officeart/2005/8/layout/default"/>
    <dgm:cxn modelId="{0945202A-B9F4-47F5-9D1D-C8B3F25914D2}" type="presParOf" srcId="{5556E91B-9288-4238-B237-F940851B7AC5}" destId="{6F2801C8-98AB-4630-BA8F-24DEB6C6BC56}" srcOrd="8" destOrd="0" presId="urn:microsoft.com/office/officeart/2005/8/layout/default"/>
    <dgm:cxn modelId="{ED6D56B8-A786-4088-85E0-482BD274C41B}" type="presParOf" srcId="{5556E91B-9288-4238-B237-F940851B7AC5}" destId="{112F6437-A2E3-4632-BBAA-04290330A2FB}" srcOrd="9" destOrd="0" presId="urn:microsoft.com/office/officeart/2005/8/layout/default"/>
    <dgm:cxn modelId="{3EDD014F-C195-4A57-BAB3-86C05D865297}" type="presParOf" srcId="{5556E91B-9288-4238-B237-F940851B7AC5}" destId="{CAC1AB71-0E55-4969-BBA4-4E5A3D73FE62}" srcOrd="10" destOrd="0" presId="urn:microsoft.com/office/officeart/2005/8/layout/default"/>
    <dgm:cxn modelId="{F61DC72D-6A21-4913-AE9B-570BA2900609}" type="presParOf" srcId="{5556E91B-9288-4238-B237-F940851B7AC5}" destId="{BD4DE37C-C6C8-4E5D-9A3F-EBBBBC6B896B}" srcOrd="11" destOrd="0" presId="urn:microsoft.com/office/officeart/2005/8/layout/default"/>
    <dgm:cxn modelId="{62AF85C2-A830-4248-A4DF-953FBDEE47FD}" type="presParOf" srcId="{5556E91B-9288-4238-B237-F940851B7AC5}" destId="{34BA56FA-A418-45B7-A7E4-348BC9F6DB2A}" srcOrd="12" destOrd="0" presId="urn:microsoft.com/office/officeart/2005/8/layout/default"/>
    <dgm:cxn modelId="{7A9FCEBB-C6CC-4553-AEF8-9F2AF6C21168}" type="presParOf" srcId="{5556E91B-9288-4238-B237-F940851B7AC5}" destId="{E656F33B-217F-4513-8699-ECBBA194BE54}" srcOrd="13" destOrd="0" presId="urn:microsoft.com/office/officeart/2005/8/layout/default"/>
    <dgm:cxn modelId="{397171E6-4C3F-4154-9D8B-0EE70B65393A}" type="presParOf" srcId="{5556E91B-9288-4238-B237-F940851B7AC5}" destId="{D3275FA3-1C94-4D80-B2FF-DF444F044CD8}"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68444D1-2721-4028-86ED-22E9528E3CB9}" type="doc">
      <dgm:prSet loTypeId="urn:microsoft.com/office/officeart/2005/8/layout/lProcess3" loCatId="process" qsTypeId="urn:microsoft.com/office/officeart/2005/8/quickstyle/simple1" qsCatId="simple" csTypeId="urn:microsoft.com/office/officeart/2005/8/colors/colorful2" csCatId="colorful" phldr="1"/>
      <dgm:spPr/>
      <dgm:t>
        <a:bodyPr/>
        <a:lstStyle/>
        <a:p>
          <a:endParaRPr lang="en-US"/>
        </a:p>
      </dgm:t>
    </dgm:pt>
    <dgm:pt modelId="{E0ED3D12-EF0F-4DE2-B46E-164D9B8866A7}">
      <dgm:prSet phldrT="[Text]" phldr="0"/>
      <dgm:spPr/>
      <dgm:t>
        <a:bodyPr/>
        <a:lstStyle/>
        <a:p>
          <a:pPr rtl="0"/>
          <a:r>
            <a:rPr lang="en-US" b="1" i="0" u="none" strike="noStrike" cap="none" baseline="0" noProof="0" dirty="0">
              <a:latin typeface="Century Gothic"/>
            </a:rPr>
            <a:t>at this point in time/at the present time</a:t>
          </a:r>
          <a:endParaRPr lang="en-US" b="1" i="0" u="none" strike="noStrike" cap="none" baseline="0" noProof="0" dirty="0">
            <a:solidFill>
              <a:srgbClr val="010000"/>
            </a:solidFill>
            <a:latin typeface="Century Gothic"/>
          </a:endParaRPr>
        </a:p>
      </dgm:t>
    </dgm:pt>
    <dgm:pt modelId="{B148530B-DB03-4E04-AC75-92314B316321}" type="parTrans" cxnId="{9327A466-517D-4EF4-B19E-CA1BBB3EFD39}">
      <dgm:prSet/>
      <dgm:spPr/>
      <dgm:t>
        <a:bodyPr/>
        <a:lstStyle/>
        <a:p>
          <a:endParaRPr lang="en-US"/>
        </a:p>
      </dgm:t>
    </dgm:pt>
    <dgm:pt modelId="{031BD016-51A4-4BD8-90E7-1B3F36171269}" type="sibTrans" cxnId="{9327A466-517D-4EF4-B19E-CA1BBB3EFD39}">
      <dgm:prSet/>
      <dgm:spPr/>
      <dgm:t>
        <a:bodyPr/>
        <a:lstStyle/>
        <a:p>
          <a:endParaRPr lang="en-US"/>
        </a:p>
      </dgm:t>
    </dgm:pt>
    <dgm:pt modelId="{393043AC-FEA4-424C-AE06-5254522814B3}">
      <dgm:prSet phldrT="[Text]" phldr="0"/>
      <dgm:spPr/>
      <dgm:t>
        <a:bodyPr/>
        <a:lstStyle/>
        <a:p>
          <a:r>
            <a:rPr lang="en-US" b="1">
              <a:latin typeface="Century Gothic"/>
            </a:rPr>
            <a:t>now</a:t>
          </a:r>
          <a:endParaRPr lang="en-US" b="1" dirty="0"/>
        </a:p>
      </dgm:t>
    </dgm:pt>
    <dgm:pt modelId="{DE0BB1BC-F660-48BD-B27C-7C52D1CB2C25}" type="parTrans" cxnId="{5EA6A5ED-661C-4D39-BEE1-64BA533A7CBB}">
      <dgm:prSet/>
      <dgm:spPr/>
      <dgm:t>
        <a:bodyPr/>
        <a:lstStyle/>
        <a:p>
          <a:endParaRPr lang="en-US"/>
        </a:p>
      </dgm:t>
    </dgm:pt>
    <dgm:pt modelId="{D6128FA3-2A33-4FC8-95E6-41704D3B6B7B}" type="sibTrans" cxnId="{5EA6A5ED-661C-4D39-BEE1-64BA533A7CBB}">
      <dgm:prSet/>
      <dgm:spPr/>
      <dgm:t>
        <a:bodyPr/>
        <a:lstStyle/>
        <a:p>
          <a:endParaRPr lang="en-US"/>
        </a:p>
      </dgm:t>
    </dgm:pt>
    <dgm:pt modelId="{87A52489-792B-4119-B1FF-46C406865142}">
      <dgm:prSet phldrT="[Text]" phldr="0"/>
      <dgm:spPr/>
      <dgm:t>
        <a:bodyPr/>
        <a:lstStyle/>
        <a:p>
          <a:pPr rtl="0"/>
          <a:r>
            <a:rPr lang="en-US" b="1" dirty="0">
              <a:latin typeface="Century Gothic"/>
            </a:rPr>
            <a:t>due to the fact that</a:t>
          </a:r>
          <a:endParaRPr lang="en-US" b="1" dirty="0"/>
        </a:p>
      </dgm:t>
    </dgm:pt>
    <dgm:pt modelId="{AA48F6A9-41F8-4E70-B54C-93A3DE681B70}" type="parTrans" cxnId="{095F4396-CF5E-4404-8C43-B48AD5E7B1BB}">
      <dgm:prSet/>
      <dgm:spPr/>
      <dgm:t>
        <a:bodyPr/>
        <a:lstStyle/>
        <a:p>
          <a:endParaRPr lang="en-US"/>
        </a:p>
      </dgm:t>
    </dgm:pt>
    <dgm:pt modelId="{635A497B-9184-493C-908B-52BC7B60F114}" type="sibTrans" cxnId="{095F4396-CF5E-4404-8C43-B48AD5E7B1BB}">
      <dgm:prSet/>
      <dgm:spPr/>
      <dgm:t>
        <a:bodyPr/>
        <a:lstStyle/>
        <a:p>
          <a:endParaRPr lang="en-US"/>
        </a:p>
      </dgm:t>
    </dgm:pt>
    <dgm:pt modelId="{C027C22C-F804-4597-A502-FE9777786442}">
      <dgm:prSet phldrT="[Text]" phldr="0"/>
      <dgm:spPr/>
      <dgm:t>
        <a:bodyPr/>
        <a:lstStyle/>
        <a:p>
          <a:r>
            <a:rPr lang="en-US" b="1">
              <a:latin typeface="Century Gothic"/>
            </a:rPr>
            <a:t>because</a:t>
          </a:r>
          <a:endParaRPr lang="en-US" b="1" dirty="0"/>
        </a:p>
      </dgm:t>
    </dgm:pt>
    <dgm:pt modelId="{B569ED7A-C8DF-466F-9967-21C50656480A}" type="parTrans" cxnId="{CB2612B6-B44E-42F1-9F1A-89A1ADD6045E}">
      <dgm:prSet/>
      <dgm:spPr/>
      <dgm:t>
        <a:bodyPr/>
        <a:lstStyle/>
        <a:p>
          <a:endParaRPr lang="en-US"/>
        </a:p>
      </dgm:t>
    </dgm:pt>
    <dgm:pt modelId="{879994EC-E81F-4CF0-A726-CEBA364B5C52}" type="sibTrans" cxnId="{CB2612B6-B44E-42F1-9F1A-89A1ADD6045E}">
      <dgm:prSet/>
      <dgm:spPr/>
      <dgm:t>
        <a:bodyPr/>
        <a:lstStyle/>
        <a:p>
          <a:endParaRPr lang="en-US"/>
        </a:p>
      </dgm:t>
    </dgm:pt>
    <dgm:pt modelId="{5873F218-FB72-4705-8350-5E95543F8A56}">
      <dgm:prSet phldrT="[Text]" phldr="0"/>
      <dgm:spPr/>
      <dgm:t>
        <a:bodyPr/>
        <a:lstStyle/>
        <a:p>
          <a:pPr rtl="0"/>
          <a:r>
            <a:rPr lang="en-US" b="1" dirty="0">
              <a:latin typeface="Century Gothic"/>
            </a:rPr>
            <a:t>in the event that</a:t>
          </a:r>
          <a:endParaRPr lang="en-US" b="1" dirty="0"/>
        </a:p>
      </dgm:t>
    </dgm:pt>
    <dgm:pt modelId="{540FBA14-2CF4-4FA5-BF12-03799F9D6382}" type="parTrans" cxnId="{A0B9E9FE-750C-411C-85E5-0FD938D87D01}">
      <dgm:prSet/>
      <dgm:spPr/>
      <dgm:t>
        <a:bodyPr/>
        <a:lstStyle/>
        <a:p>
          <a:endParaRPr lang="en-US"/>
        </a:p>
      </dgm:t>
    </dgm:pt>
    <dgm:pt modelId="{33BD2A52-2EC1-466C-89AA-F29383B7509F}" type="sibTrans" cxnId="{A0B9E9FE-750C-411C-85E5-0FD938D87D01}">
      <dgm:prSet/>
      <dgm:spPr/>
      <dgm:t>
        <a:bodyPr/>
        <a:lstStyle/>
        <a:p>
          <a:endParaRPr lang="en-US"/>
        </a:p>
      </dgm:t>
    </dgm:pt>
    <dgm:pt modelId="{1ABD5AE3-5F5F-45AA-8ADE-B70511A68C71}">
      <dgm:prSet phldrT="[Text]" phldr="0"/>
      <dgm:spPr/>
      <dgm:t>
        <a:bodyPr/>
        <a:lstStyle/>
        <a:p>
          <a:pPr rtl="0"/>
          <a:r>
            <a:rPr lang="en-US" b="1" dirty="0">
              <a:latin typeface="Century Gothic"/>
            </a:rPr>
            <a:t>in the near future</a:t>
          </a:r>
          <a:endParaRPr lang="en-US" b="1" dirty="0"/>
        </a:p>
      </dgm:t>
    </dgm:pt>
    <dgm:pt modelId="{7374E2B0-5D96-4D33-9109-B38F1DD3824B}" type="parTrans" cxnId="{375D0A92-E6A2-424C-A81E-C75F7AF697A8}">
      <dgm:prSet/>
      <dgm:spPr/>
      <dgm:t>
        <a:bodyPr/>
        <a:lstStyle/>
        <a:p>
          <a:endParaRPr lang="en-US"/>
        </a:p>
      </dgm:t>
    </dgm:pt>
    <dgm:pt modelId="{75D16D0F-8858-42C3-A3D3-8FC222CB2B76}" type="sibTrans" cxnId="{375D0A92-E6A2-424C-A81E-C75F7AF697A8}">
      <dgm:prSet/>
      <dgm:spPr/>
      <dgm:t>
        <a:bodyPr/>
        <a:lstStyle/>
        <a:p>
          <a:endParaRPr lang="en-US"/>
        </a:p>
      </dgm:t>
    </dgm:pt>
    <dgm:pt modelId="{FC7FBCAB-98DE-44EF-BA43-7366834C142E}">
      <dgm:prSet phldr="0"/>
      <dgm:spPr/>
      <dgm:t>
        <a:bodyPr/>
        <a:lstStyle/>
        <a:p>
          <a:pPr rtl="0"/>
          <a:r>
            <a:rPr lang="en-US" b="1">
              <a:latin typeface="Century Gothic"/>
            </a:rPr>
            <a:t>if</a:t>
          </a:r>
          <a:endParaRPr lang="en-US" b="1" dirty="0">
            <a:latin typeface="Century Gothic"/>
          </a:endParaRPr>
        </a:p>
      </dgm:t>
    </dgm:pt>
    <dgm:pt modelId="{311615DC-EF3E-40CD-814A-7C335E883CD6}" type="parTrans" cxnId="{F135EE8E-35A2-414D-A8C8-AB740EF4FE14}">
      <dgm:prSet/>
      <dgm:spPr/>
    </dgm:pt>
    <dgm:pt modelId="{ED4D4EA1-863E-41EC-8D38-8E62B11D5D36}" type="sibTrans" cxnId="{F135EE8E-35A2-414D-A8C8-AB740EF4FE14}">
      <dgm:prSet/>
      <dgm:spPr/>
    </dgm:pt>
    <dgm:pt modelId="{2AC6F9F3-BB12-4A1F-B4B3-E62DA74AF251}">
      <dgm:prSet phldr="0"/>
      <dgm:spPr/>
      <dgm:t>
        <a:bodyPr/>
        <a:lstStyle/>
        <a:p>
          <a:pPr rtl="0"/>
          <a:r>
            <a:rPr lang="en-US" b="1" dirty="0">
              <a:latin typeface="Century Gothic"/>
            </a:rPr>
            <a:t>with reference to/in regard to</a:t>
          </a:r>
        </a:p>
      </dgm:t>
    </dgm:pt>
    <dgm:pt modelId="{D8106F2F-E91A-4E3B-9E74-07F299DE266C}" type="parTrans" cxnId="{AF0D21E4-6614-483D-AA50-5DC7BFF2C104}">
      <dgm:prSet/>
      <dgm:spPr/>
    </dgm:pt>
    <dgm:pt modelId="{9FE99260-7AC3-4727-9388-FB90BB0D36FE}" type="sibTrans" cxnId="{AF0D21E4-6614-483D-AA50-5DC7BFF2C104}">
      <dgm:prSet/>
      <dgm:spPr/>
    </dgm:pt>
    <dgm:pt modelId="{FC7324EA-C85D-4C5E-B3B2-6A177EE9DB05}">
      <dgm:prSet phldr="0"/>
      <dgm:spPr/>
      <dgm:t>
        <a:bodyPr/>
        <a:lstStyle/>
        <a:p>
          <a:pPr rtl="0"/>
          <a:r>
            <a:rPr lang="en-US" b="1" dirty="0">
              <a:latin typeface="Century Gothic"/>
            </a:rPr>
            <a:t>soon</a:t>
          </a:r>
        </a:p>
      </dgm:t>
    </dgm:pt>
    <dgm:pt modelId="{38C0637C-30E9-4564-8E90-AAAEB5E8F2BA}" type="parTrans" cxnId="{FD875DD2-5C5C-4ED6-B5E2-C2A8F7D779CA}">
      <dgm:prSet/>
      <dgm:spPr/>
    </dgm:pt>
    <dgm:pt modelId="{1C4F804C-36F9-4427-ADD4-D04F19571D06}" type="sibTrans" cxnId="{FD875DD2-5C5C-4ED6-B5E2-C2A8F7D779CA}">
      <dgm:prSet/>
      <dgm:spPr/>
    </dgm:pt>
    <dgm:pt modelId="{B6984895-6F30-48F9-846D-44E169B64818}">
      <dgm:prSet phldr="0"/>
      <dgm:spPr/>
      <dgm:t>
        <a:bodyPr/>
        <a:lstStyle/>
        <a:p>
          <a:r>
            <a:rPr lang="en-US" b="1" dirty="0">
              <a:latin typeface="Century Gothic"/>
            </a:rPr>
            <a:t>about</a:t>
          </a:r>
        </a:p>
      </dgm:t>
    </dgm:pt>
    <dgm:pt modelId="{94BF84FF-1583-471A-A45E-AC1DE60AE015}" type="parTrans" cxnId="{467E9DC0-0EED-4D3F-9A9B-E73989752030}">
      <dgm:prSet/>
      <dgm:spPr/>
    </dgm:pt>
    <dgm:pt modelId="{9BFD6FBD-AABA-42FA-A7C3-9D15B83CCEF5}" type="sibTrans" cxnId="{467E9DC0-0EED-4D3F-9A9B-E73989752030}">
      <dgm:prSet/>
      <dgm:spPr/>
    </dgm:pt>
    <dgm:pt modelId="{BFBF5E6D-F178-4B3E-856B-B099AD2D5714}" type="pres">
      <dgm:prSet presAssocID="{568444D1-2721-4028-86ED-22E9528E3CB9}" presName="Name0" presStyleCnt="0">
        <dgm:presLayoutVars>
          <dgm:chPref val="3"/>
          <dgm:dir/>
          <dgm:animLvl val="lvl"/>
          <dgm:resizeHandles/>
        </dgm:presLayoutVars>
      </dgm:prSet>
      <dgm:spPr/>
    </dgm:pt>
    <dgm:pt modelId="{16A7E48E-21A7-486C-891D-26F2F3D54453}" type="pres">
      <dgm:prSet presAssocID="{E0ED3D12-EF0F-4DE2-B46E-164D9B8866A7}" presName="horFlow" presStyleCnt="0"/>
      <dgm:spPr/>
    </dgm:pt>
    <dgm:pt modelId="{64AA4080-A339-497A-88B1-EC8B9E01C7BF}" type="pres">
      <dgm:prSet presAssocID="{E0ED3D12-EF0F-4DE2-B46E-164D9B8866A7}" presName="bigChev" presStyleLbl="node1" presStyleIdx="0" presStyleCnt="5"/>
      <dgm:spPr/>
    </dgm:pt>
    <dgm:pt modelId="{E12ABF57-59AE-4293-B6E8-D04F30BC6167}" type="pres">
      <dgm:prSet presAssocID="{DE0BB1BC-F660-48BD-B27C-7C52D1CB2C25}" presName="parTrans" presStyleCnt="0"/>
      <dgm:spPr/>
    </dgm:pt>
    <dgm:pt modelId="{36F20889-6E75-49C3-904A-79C95892679A}" type="pres">
      <dgm:prSet presAssocID="{393043AC-FEA4-424C-AE06-5254522814B3}" presName="node" presStyleLbl="alignAccFollowNode1" presStyleIdx="0" presStyleCnt="5">
        <dgm:presLayoutVars>
          <dgm:bulletEnabled val="1"/>
        </dgm:presLayoutVars>
      </dgm:prSet>
      <dgm:spPr/>
    </dgm:pt>
    <dgm:pt modelId="{A1EE6307-93C3-4E75-BFE7-DC57BD1E7E58}" type="pres">
      <dgm:prSet presAssocID="{E0ED3D12-EF0F-4DE2-B46E-164D9B8866A7}" presName="vSp" presStyleCnt="0"/>
      <dgm:spPr/>
    </dgm:pt>
    <dgm:pt modelId="{8316B153-CBC5-4D76-A63D-FDCAD787BC70}" type="pres">
      <dgm:prSet presAssocID="{87A52489-792B-4119-B1FF-46C406865142}" presName="horFlow" presStyleCnt="0"/>
      <dgm:spPr/>
    </dgm:pt>
    <dgm:pt modelId="{A68C7C39-B306-45C3-9FD7-751AC44276D9}" type="pres">
      <dgm:prSet presAssocID="{87A52489-792B-4119-B1FF-46C406865142}" presName="bigChev" presStyleLbl="node1" presStyleIdx="1" presStyleCnt="5"/>
      <dgm:spPr/>
    </dgm:pt>
    <dgm:pt modelId="{D2D5008B-FE6F-4220-ABC3-444102DEB9E6}" type="pres">
      <dgm:prSet presAssocID="{B569ED7A-C8DF-466F-9967-21C50656480A}" presName="parTrans" presStyleCnt="0"/>
      <dgm:spPr/>
    </dgm:pt>
    <dgm:pt modelId="{96D304DA-BE6A-4889-AB89-7E38BAAFCEA8}" type="pres">
      <dgm:prSet presAssocID="{C027C22C-F804-4597-A502-FE9777786442}" presName="node" presStyleLbl="alignAccFollowNode1" presStyleIdx="1" presStyleCnt="5">
        <dgm:presLayoutVars>
          <dgm:bulletEnabled val="1"/>
        </dgm:presLayoutVars>
      </dgm:prSet>
      <dgm:spPr/>
    </dgm:pt>
    <dgm:pt modelId="{B527CF85-549A-45F2-9AF6-AC45ECFC74D3}" type="pres">
      <dgm:prSet presAssocID="{87A52489-792B-4119-B1FF-46C406865142}" presName="vSp" presStyleCnt="0"/>
      <dgm:spPr/>
    </dgm:pt>
    <dgm:pt modelId="{F57C3FD4-AA4B-498E-8933-317D0F83AE82}" type="pres">
      <dgm:prSet presAssocID="{5873F218-FB72-4705-8350-5E95543F8A56}" presName="horFlow" presStyleCnt="0"/>
      <dgm:spPr/>
    </dgm:pt>
    <dgm:pt modelId="{DCFD513F-1A30-4C6A-A6F1-349D018E721B}" type="pres">
      <dgm:prSet presAssocID="{5873F218-FB72-4705-8350-5E95543F8A56}" presName="bigChev" presStyleLbl="node1" presStyleIdx="2" presStyleCnt="5"/>
      <dgm:spPr/>
    </dgm:pt>
    <dgm:pt modelId="{E7A2BB33-27C8-4A04-B641-05CEC78BEE86}" type="pres">
      <dgm:prSet presAssocID="{311615DC-EF3E-40CD-814A-7C335E883CD6}" presName="parTrans" presStyleCnt="0"/>
      <dgm:spPr/>
    </dgm:pt>
    <dgm:pt modelId="{D85DF555-EDBA-47B0-A5BF-9C95FE878F39}" type="pres">
      <dgm:prSet presAssocID="{FC7FBCAB-98DE-44EF-BA43-7366834C142E}" presName="node" presStyleLbl="alignAccFollowNode1" presStyleIdx="2" presStyleCnt="5">
        <dgm:presLayoutVars>
          <dgm:bulletEnabled val="1"/>
        </dgm:presLayoutVars>
      </dgm:prSet>
      <dgm:spPr/>
    </dgm:pt>
    <dgm:pt modelId="{B256618A-D1BA-484E-B52B-BBB0E2850996}" type="pres">
      <dgm:prSet presAssocID="{5873F218-FB72-4705-8350-5E95543F8A56}" presName="vSp" presStyleCnt="0"/>
      <dgm:spPr/>
    </dgm:pt>
    <dgm:pt modelId="{4AAD1C2C-70AE-4A98-BF80-A5445BE8D8F7}" type="pres">
      <dgm:prSet presAssocID="{1ABD5AE3-5F5F-45AA-8ADE-B70511A68C71}" presName="horFlow" presStyleCnt="0"/>
      <dgm:spPr/>
    </dgm:pt>
    <dgm:pt modelId="{95CE6B73-E7C9-4495-A227-FFA3471BD462}" type="pres">
      <dgm:prSet presAssocID="{1ABD5AE3-5F5F-45AA-8ADE-B70511A68C71}" presName="bigChev" presStyleLbl="node1" presStyleIdx="3" presStyleCnt="5"/>
      <dgm:spPr/>
    </dgm:pt>
    <dgm:pt modelId="{7A4D5E83-857D-4C31-AC4E-0118F478D035}" type="pres">
      <dgm:prSet presAssocID="{38C0637C-30E9-4564-8E90-AAAEB5E8F2BA}" presName="parTrans" presStyleCnt="0"/>
      <dgm:spPr/>
    </dgm:pt>
    <dgm:pt modelId="{7E5BAACE-BF1A-49A2-B581-606DCF6134C1}" type="pres">
      <dgm:prSet presAssocID="{FC7324EA-C85D-4C5E-B3B2-6A177EE9DB05}" presName="node" presStyleLbl="alignAccFollowNode1" presStyleIdx="3" presStyleCnt="5">
        <dgm:presLayoutVars>
          <dgm:bulletEnabled val="1"/>
        </dgm:presLayoutVars>
      </dgm:prSet>
      <dgm:spPr/>
    </dgm:pt>
    <dgm:pt modelId="{51A0BF6E-916F-45BA-986C-86B9FC588106}" type="pres">
      <dgm:prSet presAssocID="{1ABD5AE3-5F5F-45AA-8ADE-B70511A68C71}" presName="vSp" presStyleCnt="0"/>
      <dgm:spPr/>
    </dgm:pt>
    <dgm:pt modelId="{97EE0362-DDD9-473E-B539-E085AAB661BA}" type="pres">
      <dgm:prSet presAssocID="{2AC6F9F3-BB12-4A1F-B4B3-E62DA74AF251}" presName="horFlow" presStyleCnt="0"/>
      <dgm:spPr/>
    </dgm:pt>
    <dgm:pt modelId="{7030DC5B-FF1D-44D4-9B0D-B604E48AA90E}" type="pres">
      <dgm:prSet presAssocID="{2AC6F9F3-BB12-4A1F-B4B3-E62DA74AF251}" presName="bigChev" presStyleLbl="node1" presStyleIdx="4" presStyleCnt="5"/>
      <dgm:spPr/>
    </dgm:pt>
    <dgm:pt modelId="{32E3320E-69A3-4388-B317-DF856B4CDBFC}" type="pres">
      <dgm:prSet presAssocID="{94BF84FF-1583-471A-A45E-AC1DE60AE015}" presName="parTrans" presStyleCnt="0"/>
      <dgm:spPr/>
    </dgm:pt>
    <dgm:pt modelId="{A27D4EB5-0324-48C0-8B6C-9A143CC6A825}" type="pres">
      <dgm:prSet presAssocID="{B6984895-6F30-48F9-846D-44E169B64818}" presName="node" presStyleLbl="alignAccFollowNode1" presStyleIdx="4" presStyleCnt="5">
        <dgm:presLayoutVars>
          <dgm:bulletEnabled val="1"/>
        </dgm:presLayoutVars>
      </dgm:prSet>
      <dgm:spPr/>
    </dgm:pt>
  </dgm:ptLst>
  <dgm:cxnLst>
    <dgm:cxn modelId="{D80C6C3A-D892-4555-97B6-015342211413}" type="presOf" srcId="{E0ED3D12-EF0F-4DE2-B46E-164D9B8866A7}" destId="{64AA4080-A339-497A-88B1-EC8B9E01C7BF}" srcOrd="0" destOrd="0" presId="urn:microsoft.com/office/officeart/2005/8/layout/lProcess3"/>
    <dgm:cxn modelId="{9327A466-517D-4EF4-B19E-CA1BBB3EFD39}" srcId="{568444D1-2721-4028-86ED-22E9528E3CB9}" destId="{E0ED3D12-EF0F-4DE2-B46E-164D9B8866A7}" srcOrd="0" destOrd="0" parTransId="{B148530B-DB03-4E04-AC75-92314B316321}" sibTransId="{031BD016-51A4-4BD8-90E7-1B3F36171269}"/>
    <dgm:cxn modelId="{ADF17A47-6559-4611-B3F4-1545C359793D}" type="presOf" srcId="{87A52489-792B-4119-B1FF-46C406865142}" destId="{A68C7C39-B306-45C3-9FD7-751AC44276D9}" srcOrd="0" destOrd="0" presId="urn:microsoft.com/office/officeart/2005/8/layout/lProcess3"/>
    <dgm:cxn modelId="{044CF771-9957-485A-8A5D-7FBB71FE331F}" type="presOf" srcId="{2AC6F9F3-BB12-4A1F-B4B3-E62DA74AF251}" destId="{7030DC5B-FF1D-44D4-9B0D-B604E48AA90E}" srcOrd="0" destOrd="0" presId="urn:microsoft.com/office/officeart/2005/8/layout/lProcess3"/>
    <dgm:cxn modelId="{8C5D5E7C-EC34-4F54-A89C-E6F494911563}" type="presOf" srcId="{B6984895-6F30-48F9-846D-44E169B64818}" destId="{A27D4EB5-0324-48C0-8B6C-9A143CC6A825}" srcOrd="0" destOrd="0" presId="urn:microsoft.com/office/officeart/2005/8/layout/lProcess3"/>
    <dgm:cxn modelId="{F135EE8E-35A2-414D-A8C8-AB740EF4FE14}" srcId="{5873F218-FB72-4705-8350-5E95543F8A56}" destId="{FC7FBCAB-98DE-44EF-BA43-7366834C142E}" srcOrd="0" destOrd="0" parTransId="{311615DC-EF3E-40CD-814A-7C335E883CD6}" sibTransId="{ED4D4EA1-863E-41EC-8D38-8E62B11D5D36}"/>
    <dgm:cxn modelId="{375D0A92-E6A2-424C-A81E-C75F7AF697A8}" srcId="{568444D1-2721-4028-86ED-22E9528E3CB9}" destId="{1ABD5AE3-5F5F-45AA-8ADE-B70511A68C71}" srcOrd="3" destOrd="0" parTransId="{7374E2B0-5D96-4D33-9109-B38F1DD3824B}" sibTransId="{75D16D0F-8858-42C3-A3D3-8FC222CB2B76}"/>
    <dgm:cxn modelId="{095F4396-CF5E-4404-8C43-B48AD5E7B1BB}" srcId="{568444D1-2721-4028-86ED-22E9528E3CB9}" destId="{87A52489-792B-4119-B1FF-46C406865142}" srcOrd="1" destOrd="0" parTransId="{AA48F6A9-41F8-4E70-B54C-93A3DE681B70}" sibTransId="{635A497B-9184-493C-908B-52BC7B60F114}"/>
    <dgm:cxn modelId="{3F959EA6-2A5D-40C0-BD60-2079B045CF98}" type="presOf" srcId="{FC7324EA-C85D-4C5E-B3B2-6A177EE9DB05}" destId="{7E5BAACE-BF1A-49A2-B581-606DCF6134C1}" srcOrd="0" destOrd="0" presId="urn:microsoft.com/office/officeart/2005/8/layout/lProcess3"/>
    <dgm:cxn modelId="{CB2612B6-B44E-42F1-9F1A-89A1ADD6045E}" srcId="{87A52489-792B-4119-B1FF-46C406865142}" destId="{C027C22C-F804-4597-A502-FE9777786442}" srcOrd="0" destOrd="0" parTransId="{B569ED7A-C8DF-466F-9967-21C50656480A}" sibTransId="{879994EC-E81F-4CF0-A726-CEBA364B5C52}"/>
    <dgm:cxn modelId="{5E9F39B7-E9CC-424C-86CF-153EC91E3A48}" type="presOf" srcId="{1ABD5AE3-5F5F-45AA-8ADE-B70511A68C71}" destId="{95CE6B73-E7C9-4495-A227-FFA3471BD462}" srcOrd="0" destOrd="0" presId="urn:microsoft.com/office/officeart/2005/8/layout/lProcess3"/>
    <dgm:cxn modelId="{0C915CBE-CC51-4011-B911-B31F27C8C93A}" type="presOf" srcId="{568444D1-2721-4028-86ED-22E9528E3CB9}" destId="{BFBF5E6D-F178-4B3E-856B-B099AD2D5714}" srcOrd="0" destOrd="0" presId="urn:microsoft.com/office/officeart/2005/8/layout/lProcess3"/>
    <dgm:cxn modelId="{467E9DC0-0EED-4D3F-9A9B-E73989752030}" srcId="{2AC6F9F3-BB12-4A1F-B4B3-E62DA74AF251}" destId="{B6984895-6F30-48F9-846D-44E169B64818}" srcOrd="0" destOrd="0" parTransId="{94BF84FF-1583-471A-A45E-AC1DE60AE015}" sibTransId="{9BFD6FBD-AABA-42FA-A7C3-9D15B83CCEF5}"/>
    <dgm:cxn modelId="{0D36B3C5-CB0F-402C-92CF-81CB2E79BC9E}" type="presOf" srcId="{5873F218-FB72-4705-8350-5E95543F8A56}" destId="{DCFD513F-1A30-4C6A-A6F1-349D018E721B}" srcOrd="0" destOrd="0" presId="urn:microsoft.com/office/officeart/2005/8/layout/lProcess3"/>
    <dgm:cxn modelId="{7FCA84C6-615A-4F79-8047-3EAAE84AABA3}" type="presOf" srcId="{393043AC-FEA4-424C-AE06-5254522814B3}" destId="{36F20889-6E75-49C3-904A-79C95892679A}" srcOrd="0" destOrd="0" presId="urn:microsoft.com/office/officeart/2005/8/layout/lProcess3"/>
    <dgm:cxn modelId="{FD875DD2-5C5C-4ED6-B5E2-C2A8F7D779CA}" srcId="{1ABD5AE3-5F5F-45AA-8ADE-B70511A68C71}" destId="{FC7324EA-C85D-4C5E-B3B2-6A177EE9DB05}" srcOrd="0" destOrd="0" parTransId="{38C0637C-30E9-4564-8E90-AAAEB5E8F2BA}" sibTransId="{1C4F804C-36F9-4427-ADD4-D04F19571D06}"/>
    <dgm:cxn modelId="{54C1AADC-DDCA-4830-8740-D3E8EB3CA996}" type="presOf" srcId="{C027C22C-F804-4597-A502-FE9777786442}" destId="{96D304DA-BE6A-4889-AB89-7E38BAAFCEA8}" srcOrd="0" destOrd="0" presId="urn:microsoft.com/office/officeart/2005/8/layout/lProcess3"/>
    <dgm:cxn modelId="{AF0D21E4-6614-483D-AA50-5DC7BFF2C104}" srcId="{568444D1-2721-4028-86ED-22E9528E3CB9}" destId="{2AC6F9F3-BB12-4A1F-B4B3-E62DA74AF251}" srcOrd="4" destOrd="0" parTransId="{D8106F2F-E91A-4E3B-9E74-07F299DE266C}" sibTransId="{9FE99260-7AC3-4727-9388-FB90BB0D36FE}"/>
    <dgm:cxn modelId="{5EA6A5ED-661C-4D39-BEE1-64BA533A7CBB}" srcId="{E0ED3D12-EF0F-4DE2-B46E-164D9B8866A7}" destId="{393043AC-FEA4-424C-AE06-5254522814B3}" srcOrd="0" destOrd="0" parTransId="{DE0BB1BC-F660-48BD-B27C-7C52D1CB2C25}" sibTransId="{D6128FA3-2A33-4FC8-95E6-41704D3B6B7B}"/>
    <dgm:cxn modelId="{9DEB11FD-94A0-41DB-934A-9E3348BDAF46}" type="presOf" srcId="{FC7FBCAB-98DE-44EF-BA43-7366834C142E}" destId="{D85DF555-EDBA-47B0-A5BF-9C95FE878F39}" srcOrd="0" destOrd="0" presId="urn:microsoft.com/office/officeart/2005/8/layout/lProcess3"/>
    <dgm:cxn modelId="{A0B9E9FE-750C-411C-85E5-0FD938D87D01}" srcId="{568444D1-2721-4028-86ED-22E9528E3CB9}" destId="{5873F218-FB72-4705-8350-5E95543F8A56}" srcOrd="2" destOrd="0" parTransId="{540FBA14-2CF4-4FA5-BF12-03799F9D6382}" sibTransId="{33BD2A52-2EC1-466C-89AA-F29383B7509F}"/>
    <dgm:cxn modelId="{AB873CC8-4600-4FBD-9B7B-497E68B5719C}" type="presParOf" srcId="{BFBF5E6D-F178-4B3E-856B-B099AD2D5714}" destId="{16A7E48E-21A7-486C-891D-26F2F3D54453}" srcOrd="0" destOrd="0" presId="urn:microsoft.com/office/officeart/2005/8/layout/lProcess3"/>
    <dgm:cxn modelId="{BA0356F2-57CF-4833-9170-B99E75E80237}" type="presParOf" srcId="{16A7E48E-21A7-486C-891D-26F2F3D54453}" destId="{64AA4080-A339-497A-88B1-EC8B9E01C7BF}" srcOrd="0" destOrd="0" presId="urn:microsoft.com/office/officeart/2005/8/layout/lProcess3"/>
    <dgm:cxn modelId="{A86C9031-AB1D-4FE2-BA5A-6244F68E2F11}" type="presParOf" srcId="{16A7E48E-21A7-486C-891D-26F2F3D54453}" destId="{E12ABF57-59AE-4293-B6E8-D04F30BC6167}" srcOrd="1" destOrd="0" presId="urn:microsoft.com/office/officeart/2005/8/layout/lProcess3"/>
    <dgm:cxn modelId="{4A1CA6EC-5C4E-46A6-8970-040328201848}" type="presParOf" srcId="{16A7E48E-21A7-486C-891D-26F2F3D54453}" destId="{36F20889-6E75-49C3-904A-79C95892679A}" srcOrd="2" destOrd="0" presId="urn:microsoft.com/office/officeart/2005/8/layout/lProcess3"/>
    <dgm:cxn modelId="{398DD207-933B-4019-AF57-B17CE003ACA6}" type="presParOf" srcId="{BFBF5E6D-F178-4B3E-856B-B099AD2D5714}" destId="{A1EE6307-93C3-4E75-BFE7-DC57BD1E7E58}" srcOrd="1" destOrd="0" presId="urn:microsoft.com/office/officeart/2005/8/layout/lProcess3"/>
    <dgm:cxn modelId="{338C57AA-5316-478D-B1F7-EA1E75497300}" type="presParOf" srcId="{BFBF5E6D-F178-4B3E-856B-B099AD2D5714}" destId="{8316B153-CBC5-4D76-A63D-FDCAD787BC70}" srcOrd="2" destOrd="0" presId="urn:microsoft.com/office/officeart/2005/8/layout/lProcess3"/>
    <dgm:cxn modelId="{D2B943D4-F6D1-43D5-A95F-FEFEFC9480AE}" type="presParOf" srcId="{8316B153-CBC5-4D76-A63D-FDCAD787BC70}" destId="{A68C7C39-B306-45C3-9FD7-751AC44276D9}" srcOrd="0" destOrd="0" presId="urn:microsoft.com/office/officeart/2005/8/layout/lProcess3"/>
    <dgm:cxn modelId="{DBC2BF25-CBAC-4FF1-9908-8CF9196837A7}" type="presParOf" srcId="{8316B153-CBC5-4D76-A63D-FDCAD787BC70}" destId="{D2D5008B-FE6F-4220-ABC3-444102DEB9E6}" srcOrd="1" destOrd="0" presId="urn:microsoft.com/office/officeart/2005/8/layout/lProcess3"/>
    <dgm:cxn modelId="{E9A65217-18E3-41C6-A77F-7E1D4261B3E9}" type="presParOf" srcId="{8316B153-CBC5-4D76-A63D-FDCAD787BC70}" destId="{96D304DA-BE6A-4889-AB89-7E38BAAFCEA8}" srcOrd="2" destOrd="0" presId="urn:microsoft.com/office/officeart/2005/8/layout/lProcess3"/>
    <dgm:cxn modelId="{87079652-A9CD-4F9B-AEAE-2F5372C7C567}" type="presParOf" srcId="{BFBF5E6D-F178-4B3E-856B-B099AD2D5714}" destId="{B527CF85-549A-45F2-9AF6-AC45ECFC74D3}" srcOrd="3" destOrd="0" presId="urn:microsoft.com/office/officeart/2005/8/layout/lProcess3"/>
    <dgm:cxn modelId="{963630F9-2999-402F-9F7F-1AFBB79297B1}" type="presParOf" srcId="{BFBF5E6D-F178-4B3E-856B-B099AD2D5714}" destId="{F57C3FD4-AA4B-498E-8933-317D0F83AE82}" srcOrd="4" destOrd="0" presId="urn:microsoft.com/office/officeart/2005/8/layout/lProcess3"/>
    <dgm:cxn modelId="{187EF019-750F-4F45-B0E2-63942B6922F1}" type="presParOf" srcId="{F57C3FD4-AA4B-498E-8933-317D0F83AE82}" destId="{DCFD513F-1A30-4C6A-A6F1-349D018E721B}" srcOrd="0" destOrd="0" presId="urn:microsoft.com/office/officeart/2005/8/layout/lProcess3"/>
    <dgm:cxn modelId="{D8E220C1-F269-4858-BF34-BBB32FA603C1}" type="presParOf" srcId="{F57C3FD4-AA4B-498E-8933-317D0F83AE82}" destId="{E7A2BB33-27C8-4A04-B641-05CEC78BEE86}" srcOrd="1" destOrd="0" presId="urn:microsoft.com/office/officeart/2005/8/layout/lProcess3"/>
    <dgm:cxn modelId="{F48F86C6-61BE-4623-991F-C616A5E6874E}" type="presParOf" srcId="{F57C3FD4-AA4B-498E-8933-317D0F83AE82}" destId="{D85DF555-EDBA-47B0-A5BF-9C95FE878F39}" srcOrd="2" destOrd="0" presId="urn:microsoft.com/office/officeart/2005/8/layout/lProcess3"/>
    <dgm:cxn modelId="{E90F1CFB-BC62-4898-8570-B8D39A51327C}" type="presParOf" srcId="{BFBF5E6D-F178-4B3E-856B-B099AD2D5714}" destId="{B256618A-D1BA-484E-B52B-BBB0E2850996}" srcOrd="5" destOrd="0" presId="urn:microsoft.com/office/officeart/2005/8/layout/lProcess3"/>
    <dgm:cxn modelId="{03979289-3E24-4181-AA07-9629CDDFCE21}" type="presParOf" srcId="{BFBF5E6D-F178-4B3E-856B-B099AD2D5714}" destId="{4AAD1C2C-70AE-4A98-BF80-A5445BE8D8F7}" srcOrd="6" destOrd="0" presId="urn:microsoft.com/office/officeart/2005/8/layout/lProcess3"/>
    <dgm:cxn modelId="{A44E9043-50D7-4A85-AC1F-4999DE2C3967}" type="presParOf" srcId="{4AAD1C2C-70AE-4A98-BF80-A5445BE8D8F7}" destId="{95CE6B73-E7C9-4495-A227-FFA3471BD462}" srcOrd="0" destOrd="0" presId="urn:microsoft.com/office/officeart/2005/8/layout/lProcess3"/>
    <dgm:cxn modelId="{B5E29041-56AE-44AD-8A4D-75CF16776B68}" type="presParOf" srcId="{4AAD1C2C-70AE-4A98-BF80-A5445BE8D8F7}" destId="{7A4D5E83-857D-4C31-AC4E-0118F478D035}" srcOrd="1" destOrd="0" presId="urn:microsoft.com/office/officeart/2005/8/layout/lProcess3"/>
    <dgm:cxn modelId="{06146F0E-3243-4D17-A64E-769450511EBC}" type="presParOf" srcId="{4AAD1C2C-70AE-4A98-BF80-A5445BE8D8F7}" destId="{7E5BAACE-BF1A-49A2-B581-606DCF6134C1}" srcOrd="2" destOrd="0" presId="urn:microsoft.com/office/officeart/2005/8/layout/lProcess3"/>
    <dgm:cxn modelId="{4E4393DC-CDC7-436D-A7CC-B6541FC7C814}" type="presParOf" srcId="{BFBF5E6D-F178-4B3E-856B-B099AD2D5714}" destId="{51A0BF6E-916F-45BA-986C-86B9FC588106}" srcOrd="7" destOrd="0" presId="urn:microsoft.com/office/officeart/2005/8/layout/lProcess3"/>
    <dgm:cxn modelId="{DE12D577-D128-4A8E-A784-74DCF8E59E7C}" type="presParOf" srcId="{BFBF5E6D-F178-4B3E-856B-B099AD2D5714}" destId="{97EE0362-DDD9-473E-B539-E085AAB661BA}" srcOrd="8" destOrd="0" presId="urn:microsoft.com/office/officeart/2005/8/layout/lProcess3"/>
    <dgm:cxn modelId="{5EA044ED-DA40-46CE-81E1-31E4251F178E}" type="presParOf" srcId="{97EE0362-DDD9-473E-B539-E085AAB661BA}" destId="{7030DC5B-FF1D-44D4-9B0D-B604E48AA90E}" srcOrd="0" destOrd="0" presId="urn:microsoft.com/office/officeart/2005/8/layout/lProcess3"/>
    <dgm:cxn modelId="{9C60F3C0-9BB8-4006-AA70-4A05CA6BBF6B}" type="presParOf" srcId="{97EE0362-DDD9-473E-B539-E085AAB661BA}" destId="{32E3320E-69A3-4388-B317-DF856B4CDBFC}" srcOrd="1" destOrd="0" presId="urn:microsoft.com/office/officeart/2005/8/layout/lProcess3"/>
    <dgm:cxn modelId="{589DFD81-6821-495D-AFA6-54423BDDD58A}" type="presParOf" srcId="{97EE0362-DDD9-473E-B539-E085AAB661BA}" destId="{A27D4EB5-0324-48C0-8B6C-9A143CC6A825}"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8444D1-2721-4028-86ED-22E9528E3CB9}" type="doc">
      <dgm:prSet loTypeId="urn:microsoft.com/office/officeart/2005/8/layout/lProcess3" loCatId="process" qsTypeId="urn:microsoft.com/office/officeart/2005/8/quickstyle/simple1" qsCatId="simple" csTypeId="urn:microsoft.com/office/officeart/2005/8/colors/accent2_3" csCatId="accent2" phldr="1"/>
      <dgm:spPr/>
      <dgm:t>
        <a:bodyPr/>
        <a:lstStyle/>
        <a:p>
          <a:endParaRPr lang="en-US"/>
        </a:p>
      </dgm:t>
    </dgm:pt>
    <dgm:pt modelId="{E0ED3D12-EF0F-4DE2-B46E-164D9B8866A7}">
      <dgm:prSet phldrT="[Text]" phldr="0"/>
      <dgm:spPr/>
      <dgm:t>
        <a:bodyPr/>
        <a:lstStyle/>
        <a:p>
          <a:pPr rtl="0"/>
          <a:r>
            <a:rPr lang="en-US" b="1" i="0" u="none" strike="noStrike" cap="none" baseline="0" noProof="0" dirty="0">
              <a:latin typeface="Century Gothic"/>
            </a:rPr>
            <a:t>along the lines of</a:t>
          </a:r>
          <a:endParaRPr lang="en-US" b="1" i="0" u="none" strike="noStrike" cap="none" baseline="0" noProof="0" dirty="0">
            <a:solidFill>
              <a:srgbClr val="010000"/>
            </a:solidFill>
            <a:latin typeface="Century Gothic"/>
          </a:endParaRPr>
        </a:p>
      </dgm:t>
    </dgm:pt>
    <dgm:pt modelId="{B148530B-DB03-4E04-AC75-92314B316321}" type="parTrans" cxnId="{9327A466-517D-4EF4-B19E-CA1BBB3EFD39}">
      <dgm:prSet/>
      <dgm:spPr/>
      <dgm:t>
        <a:bodyPr/>
        <a:lstStyle/>
        <a:p>
          <a:endParaRPr lang="en-US"/>
        </a:p>
      </dgm:t>
    </dgm:pt>
    <dgm:pt modelId="{031BD016-51A4-4BD8-90E7-1B3F36171269}" type="sibTrans" cxnId="{9327A466-517D-4EF4-B19E-CA1BBB3EFD39}">
      <dgm:prSet/>
      <dgm:spPr/>
      <dgm:t>
        <a:bodyPr/>
        <a:lstStyle/>
        <a:p>
          <a:endParaRPr lang="en-US"/>
        </a:p>
      </dgm:t>
    </dgm:pt>
    <dgm:pt modelId="{393043AC-FEA4-424C-AE06-5254522814B3}">
      <dgm:prSet phldrT="[Text]" phldr="0"/>
      <dgm:spPr/>
      <dgm:t>
        <a:bodyPr/>
        <a:lstStyle/>
        <a:p>
          <a:r>
            <a:rPr lang="en-US" b="1">
              <a:latin typeface="Century Gothic"/>
            </a:rPr>
            <a:t>like</a:t>
          </a:r>
          <a:endParaRPr lang="en-US" b="1" dirty="0"/>
        </a:p>
      </dgm:t>
    </dgm:pt>
    <dgm:pt modelId="{DE0BB1BC-F660-48BD-B27C-7C52D1CB2C25}" type="parTrans" cxnId="{5EA6A5ED-661C-4D39-BEE1-64BA533A7CBB}">
      <dgm:prSet/>
      <dgm:spPr/>
      <dgm:t>
        <a:bodyPr/>
        <a:lstStyle/>
        <a:p>
          <a:endParaRPr lang="en-US"/>
        </a:p>
      </dgm:t>
    </dgm:pt>
    <dgm:pt modelId="{D6128FA3-2A33-4FC8-95E6-41704D3B6B7B}" type="sibTrans" cxnId="{5EA6A5ED-661C-4D39-BEE1-64BA533A7CBB}">
      <dgm:prSet/>
      <dgm:spPr/>
      <dgm:t>
        <a:bodyPr/>
        <a:lstStyle/>
        <a:p>
          <a:endParaRPr lang="en-US"/>
        </a:p>
      </dgm:t>
    </dgm:pt>
    <dgm:pt modelId="{87A52489-792B-4119-B1FF-46C406865142}">
      <dgm:prSet phldrT="[Text]" phldr="0"/>
      <dgm:spPr/>
      <dgm:t>
        <a:bodyPr/>
        <a:lstStyle/>
        <a:p>
          <a:pPr rtl="0"/>
          <a:r>
            <a:rPr lang="en-US" b="1" dirty="0">
              <a:latin typeface="Century Gothic"/>
            </a:rPr>
            <a:t>at all times</a:t>
          </a:r>
          <a:endParaRPr lang="en-US" b="1" dirty="0"/>
        </a:p>
      </dgm:t>
    </dgm:pt>
    <dgm:pt modelId="{AA48F6A9-41F8-4E70-B54C-93A3DE681B70}" type="parTrans" cxnId="{095F4396-CF5E-4404-8C43-B48AD5E7B1BB}">
      <dgm:prSet/>
      <dgm:spPr/>
      <dgm:t>
        <a:bodyPr/>
        <a:lstStyle/>
        <a:p>
          <a:endParaRPr lang="en-US"/>
        </a:p>
      </dgm:t>
    </dgm:pt>
    <dgm:pt modelId="{635A497B-9184-493C-908B-52BC7B60F114}" type="sibTrans" cxnId="{095F4396-CF5E-4404-8C43-B48AD5E7B1BB}">
      <dgm:prSet/>
      <dgm:spPr/>
      <dgm:t>
        <a:bodyPr/>
        <a:lstStyle/>
        <a:p>
          <a:endParaRPr lang="en-US"/>
        </a:p>
      </dgm:t>
    </dgm:pt>
    <dgm:pt modelId="{C027C22C-F804-4597-A502-FE9777786442}">
      <dgm:prSet phldrT="[Text]" phldr="0"/>
      <dgm:spPr/>
      <dgm:t>
        <a:bodyPr/>
        <a:lstStyle/>
        <a:p>
          <a:r>
            <a:rPr lang="en-US" b="1">
              <a:latin typeface="Century Gothic"/>
            </a:rPr>
            <a:t>always</a:t>
          </a:r>
          <a:endParaRPr lang="en-US" b="1" dirty="0"/>
        </a:p>
      </dgm:t>
    </dgm:pt>
    <dgm:pt modelId="{B569ED7A-C8DF-466F-9967-21C50656480A}" type="parTrans" cxnId="{CB2612B6-B44E-42F1-9F1A-89A1ADD6045E}">
      <dgm:prSet/>
      <dgm:spPr/>
      <dgm:t>
        <a:bodyPr/>
        <a:lstStyle/>
        <a:p>
          <a:endParaRPr lang="en-US"/>
        </a:p>
      </dgm:t>
    </dgm:pt>
    <dgm:pt modelId="{879994EC-E81F-4CF0-A726-CEBA364B5C52}" type="sibTrans" cxnId="{CB2612B6-B44E-42F1-9F1A-89A1ADD6045E}">
      <dgm:prSet/>
      <dgm:spPr/>
      <dgm:t>
        <a:bodyPr/>
        <a:lstStyle/>
        <a:p>
          <a:endParaRPr lang="en-US"/>
        </a:p>
      </dgm:t>
    </dgm:pt>
    <dgm:pt modelId="{5873F218-FB72-4705-8350-5E95543F8A56}">
      <dgm:prSet phldrT="[Text]" phldr="0"/>
      <dgm:spPr/>
      <dgm:t>
        <a:bodyPr/>
        <a:lstStyle/>
        <a:p>
          <a:pPr rtl="0"/>
          <a:r>
            <a:rPr lang="en-US" b="1" dirty="0">
              <a:latin typeface="Century Gothic"/>
            </a:rPr>
            <a:t>by the name of</a:t>
          </a:r>
          <a:endParaRPr lang="en-US" b="1" dirty="0"/>
        </a:p>
      </dgm:t>
    </dgm:pt>
    <dgm:pt modelId="{540FBA14-2CF4-4FA5-BF12-03799F9D6382}" type="parTrans" cxnId="{A0B9E9FE-750C-411C-85E5-0FD938D87D01}">
      <dgm:prSet/>
      <dgm:spPr/>
      <dgm:t>
        <a:bodyPr/>
        <a:lstStyle/>
        <a:p>
          <a:endParaRPr lang="en-US"/>
        </a:p>
      </dgm:t>
    </dgm:pt>
    <dgm:pt modelId="{33BD2A52-2EC1-466C-89AA-F29383B7509F}" type="sibTrans" cxnId="{A0B9E9FE-750C-411C-85E5-0FD938D87D01}">
      <dgm:prSet/>
      <dgm:spPr/>
      <dgm:t>
        <a:bodyPr/>
        <a:lstStyle/>
        <a:p>
          <a:endParaRPr lang="en-US"/>
        </a:p>
      </dgm:t>
    </dgm:pt>
    <dgm:pt modelId="{1ABD5AE3-5F5F-45AA-8ADE-B70511A68C71}">
      <dgm:prSet phldrT="[Text]" phldr="0"/>
      <dgm:spPr/>
      <dgm:t>
        <a:bodyPr/>
        <a:lstStyle/>
        <a:p>
          <a:pPr rtl="0"/>
          <a:r>
            <a:rPr lang="en-US" b="1" dirty="0">
              <a:latin typeface="Century Gothic"/>
            </a:rPr>
            <a:t>in all probability</a:t>
          </a:r>
          <a:endParaRPr lang="en-US" b="1" dirty="0"/>
        </a:p>
      </dgm:t>
    </dgm:pt>
    <dgm:pt modelId="{7374E2B0-5D96-4D33-9109-B38F1DD3824B}" type="parTrans" cxnId="{375D0A92-E6A2-424C-A81E-C75F7AF697A8}">
      <dgm:prSet/>
      <dgm:spPr/>
      <dgm:t>
        <a:bodyPr/>
        <a:lstStyle/>
        <a:p>
          <a:endParaRPr lang="en-US"/>
        </a:p>
      </dgm:t>
    </dgm:pt>
    <dgm:pt modelId="{75D16D0F-8858-42C3-A3D3-8FC222CB2B76}" type="sibTrans" cxnId="{375D0A92-E6A2-424C-A81E-C75F7AF697A8}">
      <dgm:prSet/>
      <dgm:spPr/>
      <dgm:t>
        <a:bodyPr/>
        <a:lstStyle/>
        <a:p>
          <a:endParaRPr lang="en-US"/>
        </a:p>
      </dgm:t>
    </dgm:pt>
    <dgm:pt modelId="{FC7FBCAB-98DE-44EF-BA43-7366834C142E}">
      <dgm:prSet phldr="0"/>
      <dgm:spPr/>
      <dgm:t>
        <a:bodyPr/>
        <a:lstStyle/>
        <a:p>
          <a:pPr rtl="0"/>
          <a:r>
            <a:rPr lang="en-US" b="1">
              <a:latin typeface="Century Gothic"/>
            </a:rPr>
            <a:t>named</a:t>
          </a:r>
          <a:endParaRPr lang="en-US" b="1" dirty="0">
            <a:latin typeface="Century Gothic"/>
          </a:endParaRPr>
        </a:p>
      </dgm:t>
    </dgm:pt>
    <dgm:pt modelId="{311615DC-EF3E-40CD-814A-7C335E883CD6}" type="parTrans" cxnId="{F135EE8E-35A2-414D-A8C8-AB740EF4FE14}">
      <dgm:prSet/>
      <dgm:spPr/>
    </dgm:pt>
    <dgm:pt modelId="{ED4D4EA1-863E-41EC-8D38-8E62B11D5D36}" type="sibTrans" cxnId="{F135EE8E-35A2-414D-A8C8-AB740EF4FE14}">
      <dgm:prSet/>
      <dgm:spPr/>
    </dgm:pt>
    <dgm:pt modelId="{2AC6F9F3-BB12-4A1F-B4B3-E62DA74AF251}">
      <dgm:prSet phldr="0"/>
      <dgm:spPr/>
      <dgm:t>
        <a:bodyPr/>
        <a:lstStyle/>
        <a:p>
          <a:pPr rtl="0"/>
          <a:r>
            <a:rPr lang="en-US" b="1" dirty="0">
              <a:latin typeface="Century Gothic"/>
            </a:rPr>
            <a:t>in spite of the fact that</a:t>
          </a:r>
        </a:p>
      </dgm:t>
    </dgm:pt>
    <dgm:pt modelId="{D8106F2F-E91A-4E3B-9E74-07F299DE266C}" type="parTrans" cxnId="{AF0D21E4-6614-483D-AA50-5DC7BFF2C104}">
      <dgm:prSet/>
      <dgm:spPr/>
    </dgm:pt>
    <dgm:pt modelId="{9FE99260-7AC3-4727-9388-FB90BB0D36FE}" type="sibTrans" cxnId="{AF0D21E4-6614-483D-AA50-5DC7BFF2C104}">
      <dgm:prSet/>
      <dgm:spPr/>
    </dgm:pt>
    <dgm:pt modelId="{FC7324EA-C85D-4C5E-B3B2-6A177EE9DB05}">
      <dgm:prSet phldr="0"/>
      <dgm:spPr/>
      <dgm:t>
        <a:bodyPr/>
        <a:lstStyle/>
        <a:p>
          <a:pPr rtl="0"/>
          <a:r>
            <a:rPr lang="en-US" b="1" dirty="0">
              <a:latin typeface="Century Gothic"/>
            </a:rPr>
            <a:t>probably</a:t>
          </a:r>
        </a:p>
      </dgm:t>
    </dgm:pt>
    <dgm:pt modelId="{38C0637C-30E9-4564-8E90-AAAEB5E8F2BA}" type="parTrans" cxnId="{FD875DD2-5C5C-4ED6-B5E2-C2A8F7D779CA}">
      <dgm:prSet/>
      <dgm:spPr/>
    </dgm:pt>
    <dgm:pt modelId="{1C4F804C-36F9-4427-ADD4-D04F19571D06}" type="sibTrans" cxnId="{FD875DD2-5C5C-4ED6-B5E2-C2A8F7D779CA}">
      <dgm:prSet/>
      <dgm:spPr/>
    </dgm:pt>
    <dgm:pt modelId="{B6984895-6F30-48F9-846D-44E169B64818}">
      <dgm:prSet phldr="0"/>
      <dgm:spPr/>
      <dgm:t>
        <a:bodyPr/>
        <a:lstStyle/>
        <a:p>
          <a:r>
            <a:rPr lang="en-US" b="1" dirty="0">
              <a:latin typeface="Century Gothic"/>
            </a:rPr>
            <a:t>although</a:t>
          </a:r>
        </a:p>
      </dgm:t>
    </dgm:pt>
    <dgm:pt modelId="{94BF84FF-1583-471A-A45E-AC1DE60AE015}" type="parTrans" cxnId="{467E9DC0-0EED-4D3F-9A9B-E73989752030}">
      <dgm:prSet/>
      <dgm:spPr/>
    </dgm:pt>
    <dgm:pt modelId="{9BFD6FBD-AABA-42FA-A7C3-9D15B83CCEF5}" type="sibTrans" cxnId="{467E9DC0-0EED-4D3F-9A9B-E73989752030}">
      <dgm:prSet/>
      <dgm:spPr/>
    </dgm:pt>
    <dgm:pt modelId="{BFBF5E6D-F178-4B3E-856B-B099AD2D5714}" type="pres">
      <dgm:prSet presAssocID="{568444D1-2721-4028-86ED-22E9528E3CB9}" presName="Name0" presStyleCnt="0">
        <dgm:presLayoutVars>
          <dgm:chPref val="3"/>
          <dgm:dir/>
          <dgm:animLvl val="lvl"/>
          <dgm:resizeHandles/>
        </dgm:presLayoutVars>
      </dgm:prSet>
      <dgm:spPr/>
    </dgm:pt>
    <dgm:pt modelId="{16A7E48E-21A7-486C-891D-26F2F3D54453}" type="pres">
      <dgm:prSet presAssocID="{E0ED3D12-EF0F-4DE2-B46E-164D9B8866A7}" presName="horFlow" presStyleCnt="0"/>
      <dgm:spPr/>
    </dgm:pt>
    <dgm:pt modelId="{64AA4080-A339-497A-88B1-EC8B9E01C7BF}" type="pres">
      <dgm:prSet presAssocID="{E0ED3D12-EF0F-4DE2-B46E-164D9B8866A7}" presName="bigChev" presStyleLbl="node1" presStyleIdx="0" presStyleCnt="5"/>
      <dgm:spPr/>
    </dgm:pt>
    <dgm:pt modelId="{E12ABF57-59AE-4293-B6E8-D04F30BC6167}" type="pres">
      <dgm:prSet presAssocID="{DE0BB1BC-F660-48BD-B27C-7C52D1CB2C25}" presName="parTrans" presStyleCnt="0"/>
      <dgm:spPr/>
    </dgm:pt>
    <dgm:pt modelId="{36F20889-6E75-49C3-904A-79C95892679A}" type="pres">
      <dgm:prSet presAssocID="{393043AC-FEA4-424C-AE06-5254522814B3}" presName="node" presStyleLbl="alignAccFollowNode1" presStyleIdx="0" presStyleCnt="5">
        <dgm:presLayoutVars>
          <dgm:bulletEnabled val="1"/>
        </dgm:presLayoutVars>
      </dgm:prSet>
      <dgm:spPr/>
    </dgm:pt>
    <dgm:pt modelId="{A1EE6307-93C3-4E75-BFE7-DC57BD1E7E58}" type="pres">
      <dgm:prSet presAssocID="{E0ED3D12-EF0F-4DE2-B46E-164D9B8866A7}" presName="vSp" presStyleCnt="0"/>
      <dgm:spPr/>
    </dgm:pt>
    <dgm:pt modelId="{8316B153-CBC5-4D76-A63D-FDCAD787BC70}" type="pres">
      <dgm:prSet presAssocID="{87A52489-792B-4119-B1FF-46C406865142}" presName="horFlow" presStyleCnt="0"/>
      <dgm:spPr/>
    </dgm:pt>
    <dgm:pt modelId="{A68C7C39-B306-45C3-9FD7-751AC44276D9}" type="pres">
      <dgm:prSet presAssocID="{87A52489-792B-4119-B1FF-46C406865142}" presName="bigChev" presStyleLbl="node1" presStyleIdx="1" presStyleCnt="5"/>
      <dgm:spPr/>
    </dgm:pt>
    <dgm:pt modelId="{D2D5008B-FE6F-4220-ABC3-444102DEB9E6}" type="pres">
      <dgm:prSet presAssocID="{B569ED7A-C8DF-466F-9967-21C50656480A}" presName="parTrans" presStyleCnt="0"/>
      <dgm:spPr/>
    </dgm:pt>
    <dgm:pt modelId="{96D304DA-BE6A-4889-AB89-7E38BAAFCEA8}" type="pres">
      <dgm:prSet presAssocID="{C027C22C-F804-4597-A502-FE9777786442}" presName="node" presStyleLbl="alignAccFollowNode1" presStyleIdx="1" presStyleCnt="5">
        <dgm:presLayoutVars>
          <dgm:bulletEnabled val="1"/>
        </dgm:presLayoutVars>
      </dgm:prSet>
      <dgm:spPr/>
    </dgm:pt>
    <dgm:pt modelId="{B527CF85-549A-45F2-9AF6-AC45ECFC74D3}" type="pres">
      <dgm:prSet presAssocID="{87A52489-792B-4119-B1FF-46C406865142}" presName="vSp" presStyleCnt="0"/>
      <dgm:spPr/>
    </dgm:pt>
    <dgm:pt modelId="{F57C3FD4-AA4B-498E-8933-317D0F83AE82}" type="pres">
      <dgm:prSet presAssocID="{5873F218-FB72-4705-8350-5E95543F8A56}" presName="horFlow" presStyleCnt="0"/>
      <dgm:spPr/>
    </dgm:pt>
    <dgm:pt modelId="{DCFD513F-1A30-4C6A-A6F1-349D018E721B}" type="pres">
      <dgm:prSet presAssocID="{5873F218-FB72-4705-8350-5E95543F8A56}" presName="bigChev" presStyleLbl="node1" presStyleIdx="2" presStyleCnt="5"/>
      <dgm:spPr/>
    </dgm:pt>
    <dgm:pt modelId="{E7A2BB33-27C8-4A04-B641-05CEC78BEE86}" type="pres">
      <dgm:prSet presAssocID="{311615DC-EF3E-40CD-814A-7C335E883CD6}" presName="parTrans" presStyleCnt="0"/>
      <dgm:spPr/>
    </dgm:pt>
    <dgm:pt modelId="{D85DF555-EDBA-47B0-A5BF-9C95FE878F39}" type="pres">
      <dgm:prSet presAssocID="{FC7FBCAB-98DE-44EF-BA43-7366834C142E}" presName="node" presStyleLbl="alignAccFollowNode1" presStyleIdx="2" presStyleCnt="5">
        <dgm:presLayoutVars>
          <dgm:bulletEnabled val="1"/>
        </dgm:presLayoutVars>
      </dgm:prSet>
      <dgm:spPr/>
    </dgm:pt>
    <dgm:pt modelId="{B256618A-D1BA-484E-B52B-BBB0E2850996}" type="pres">
      <dgm:prSet presAssocID="{5873F218-FB72-4705-8350-5E95543F8A56}" presName="vSp" presStyleCnt="0"/>
      <dgm:spPr/>
    </dgm:pt>
    <dgm:pt modelId="{4AAD1C2C-70AE-4A98-BF80-A5445BE8D8F7}" type="pres">
      <dgm:prSet presAssocID="{1ABD5AE3-5F5F-45AA-8ADE-B70511A68C71}" presName="horFlow" presStyleCnt="0"/>
      <dgm:spPr/>
    </dgm:pt>
    <dgm:pt modelId="{95CE6B73-E7C9-4495-A227-FFA3471BD462}" type="pres">
      <dgm:prSet presAssocID="{1ABD5AE3-5F5F-45AA-8ADE-B70511A68C71}" presName="bigChev" presStyleLbl="node1" presStyleIdx="3" presStyleCnt="5"/>
      <dgm:spPr/>
    </dgm:pt>
    <dgm:pt modelId="{7A4D5E83-857D-4C31-AC4E-0118F478D035}" type="pres">
      <dgm:prSet presAssocID="{38C0637C-30E9-4564-8E90-AAAEB5E8F2BA}" presName="parTrans" presStyleCnt="0"/>
      <dgm:spPr/>
    </dgm:pt>
    <dgm:pt modelId="{7E5BAACE-BF1A-49A2-B581-606DCF6134C1}" type="pres">
      <dgm:prSet presAssocID="{FC7324EA-C85D-4C5E-B3B2-6A177EE9DB05}" presName="node" presStyleLbl="alignAccFollowNode1" presStyleIdx="3" presStyleCnt="5">
        <dgm:presLayoutVars>
          <dgm:bulletEnabled val="1"/>
        </dgm:presLayoutVars>
      </dgm:prSet>
      <dgm:spPr/>
    </dgm:pt>
    <dgm:pt modelId="{51A0BF6E-916F-45BA-986C-86B9FC588106}" type="pres">
      <dgm:prSet presAssocID="{1ABD5AE3-5F5F-45AA-8ADE-B70511A68C71}" presName="vSp" presStyleCnt="0"/>
      <dgm:spPr/>
    </dgm:pt>
    <dgm:pt modelId="{97EE0362-DDD9-473E-B539-E085AAB661BA}" type="pres">
      <dgm:prSet presAssocID="{2AC6F9F3-BB12-4A1F-B4B3-E62DA74AF251}" presName="horFlow" presStyleCnt="0"/>
      <dgm:spPr/>
    </dgm:pt>
    <dgm:pt modelId="{7030DC5B-FF1D-44D4-9B0D-B604E48AA90E}" type="pres">
      <dgm:prSet presAssocID="{2AC6F9F3-BB12-4A1F-B4B3-E62DA74AF251}" presName="bigChev" presStyleLbl="node1" presStyleIdx="4" presStyleCnt="5"/>
      <dgm:spPr/>
    </dgm:pt>
    <dgm:pt modelId="{32E3320E-69A3-4388-B317-DF856B4CDBFC}" type="pres">
      <dgm:prSet presAssocID="{94BF84FF-1583-471A-A45E-AC1DE60AE015}" presName="parTrans" presStyleCnt="0"/>
      <dgm:spPr/>
    </dgm:pt>
    <dgm:pt modelId="{A27D4EB5-0324-48C0-8B6C-9A143CC6A825}" type="pres">
      <dgm:prSet presAssocID="{B6984895-6F30-48F9-846D-44E169B64818}" presName="node" presStyleLbl="alignAccFollowNode1" presStyleIdx="4" presStyleCnt="5">
        <dgm:presLayoutVars>
          <dgm:bulletEnabled val="1"/>
        </dgm:presLayoutVars>
      </dgm:prSet>
      <dgm:spPr/>
    </dgm:pt>
  </dgm:ptLst>
  <dgm:cxnLst>
    <dgm:cxn modelId="{292DDD03-4082-4072-9FBD-86EE1DDADA2B}" type="presOf" srcId="{E0ED3D12-EF0F-4DE2-B46E-164D9B8866A7}" destId="{64AA4080-A339-497A-88B1-EC8B9E01C7BF}" srcOrd="0" destOrd="0" presId="urn:microsoft.com/office/officeart/2005/8/layout/lProcess3"/>
    <dgm:cxn modelId="{CC000618-1433-4E2A-8270-059915ED5E17}" type="presOf" srcId="{FC7324EA-C85D-4C5E-B3B2-6A177EE9DB05}" destId="{7E5BAACE-BF1A-49A2-B581-606DCF6134C1}" srcOrd="0" destOrd="0" presId="urn:microsoft.com/office/officeart/2005/8/layout/lProcess3"/>
    <dgm:cxn modelId="{BC2AC51A-2D72-41D1-9C6B-AC98E8A56969}" type="presOf" srcId="{5873F218-FB72-4705-8350-5E95543F8A56}" destId="{DCFD513F-1A30-4C6A-A6F1-349D018E721B}" srcOrd="0" destOrd="0" presId="urn:microsoft.com/office/officeart/2005/8/layout/lProcess3"/>
    <dgm:cxn modelId="{7EE77460-C5F6-4827-A196-CDF9FEB31545}" type="presOf" srcId="{FC7FBCAB-98DE-44EF-BA43-7366834C142E}" destId="{D85DF555-EDBA-47B0-A5BF-9C95FE878F39}" srcOrd="0" destOrd="0" presId="urn:microsoft.com/office/officeart/2005/8/layout/lProcess3"/>
    <dgm:cxn modelId="{9327A466-517D-4EF4-B19E-CA1BBB3EFD39}" srcId="{568444D1-2721-4028-86ED-22E9528E3CB9}" destId="{E0ED3D12-EF0F-4DE2-B46E-164D9B8866A7}" srcOrd="0" destOrd="0" parTransId="{B148530B-DB03-4E04-AC75-92314B316321}" sibTransId="{031BD016-51A4-4BD8-90E7-1B3F36171269}"/>
    <dgm:cxn modelId="{6F40B769-2605-4D1F-8FD3-1CD9FD510419}" type="presOf" srcId="{1ABD5AE3-5F5F-45AA-8ADE-B70511A68C71}" destId="{95CE6B73-E7C9-4495-A227-FFA3471BD462}" srcOrd="0" destOrd="0" presId="urn:microsoft.com/office/officeart/2005/8/layout/lProcess3"/>
    <dgm:cxn modelId="{9AACE76A-B8D3-43BD-A6C5-A0D1EF857CDB}" type="presOf" srcId="{2AC6F9F3-BB12-4A1F-B4B3-E62DA74AF251}" destId="{7030DC5B-FF1D-44D4-9B0D-B604E48AA90E}" srcOrd="0" destOrd="0" presId="urn:microsoft.com/office/officeart/2005/8/layout/lProcess3"/>
    <dgm:cxn modelId="{ED9AA66E-4417-4EA8-A44E-47D0B0F45552}" type="presOf" srcId="{393043AC-FEA4-424C-AE06-5254522814B3}" destId="{36F20889-6E75-49C3-904A-79C95892679A}" srcOrd="0" destOrd="0" presId="urn:microsoft.com/office/officeart/2005/8/layout/lProcess3"/>
    <dgm:cxn modelId="{0454FE73-0CC7-4091-BF64-A51DB8253F3D}" type="presOf" srcId="{C027C22C-F804-4597-A502-FE9777786442}" destId="{96D304DA-BE6A-4889-AB89-7E38BAAFCEA8}" srcOrd="0" destOrd="0" presId="urn:microsoft.com/office/officeart/2005/8/layout/lProcess3"/>
    <dgm:cxn modelId="{F7F9D08B-1D8B-46C6-A026-A06949DFC244}" type="presOf" srcId="{87A52489-792B-4119-B1FF-46C406865142}" destId="{A68C7C39-B306-45C3-9FD7-751AC44276D9}" srcOrd="0" destOrd="0" presId="urn:microsoft.com/office/officeart/2005/8/layout/lProcess3"/>
    <dgm:cxn modelId="{F135EE8E-35A2-414D-A8C8-AB740EF4FE14}" srcId="{5873F218-FB72-4705-8350-5E95543F8A56}" destId="{FC7FBCAB-98DE-44EF-BA43-7366834C142E}" srcOrd="0" destOrd="0" parTransId="{311615DC-EF3E-40CD-814A-7C335E883CD6}" sibTransId="{ED4D4EA1-863E-41EC-8D38-8E62B11D5D36}"/>
    <dgm:cxn modelId="{375D0A92-E6A2-424C-A81E-C75F7AF697A8}" srcId="{568444D1-2721-4028-86ED-22E9528E3CB9}" destId="{1ABD5AE3-5F5F-45AA-8ADE-B70511A68C71}" srcOrd="3" destOrd="0" parTransId="{7374E2B0-5D96-4D33-9109-B38F1DD3824B}" sibTransId="{75D16D0F-8858-42C3-A3D3-8FC222CB2B76}"/>
    <dgm:cxn modelId="{095F4396-CF5E-4404-8C43-B48AD5E7B1BB}" srcId="{568444D1-2721-4028-86ED-22E9528E3CB9}" destId="{87A52489-792B-4119-B1FF-46C406865142}" srcOrd="1" destOrd="0" parTransId="{AA48F6A9-41F8-4E70-B54C-93A3DE681B70}" sibTransId="{635A497B-9184-493C-908B-52BC7B60F114}"/>
    <dgm:cxn modelId="{CB2612B6-B44E-42F1-9F1A-89A1ADD6045E}" srcId="{87A52489-792B-4119-B1FF-46C406865142}" destId="{C027C22C-F804-4597-A502-FE9777786442}" srcOrd="0" destOrd="0" parTransId="{B569ED7A-C8DF-466F-9967-21C50656480A}" sibTransId="{879994EC-E81F-4CF0-A726-CEBA364B5C52}"/>
    <dgm:cxn modelId="{0C915CBE-CC51-4011-B911-B31F27C8C93A}" type="presOf" srcId="{568444D1-2721-4028-86ED-22E9528E3CB9}" destId="{BFBF5E6D-F178-4B3E-856B-B099AD2D5714}" srcOrd="0" destOrd="0" presId="urn:microsoft.com/office/officeart/2005/8/layout/lProcess3"/>
    <dgm:cxn modelId="{467E9DC0-0EED-4D3F-9A9B-E73989752030}" srcId="{2AC6F9F3-BB12-4A1F-B4B3-E62DA74AF251}" destId="{B6984895-6F30-48F9-846D-44E169B64818}" srcOrd="0" destOrd="0" parTransId="{94BF84FF-1583-471A-A45E-AC1DE60AE015}" sibTransId="{9BFD6FBD-AABA-42FA-A7C3-9D15B83CCEF5}"/>
    <dgm:cxn modelId="{FD875DD2-5C5C-4ED6-B5E2-C2A8F7D779CA}" srcId="{1ABD5AE3-5F5F-45AA-8ADE-B70511A68C71}" destId="{FC7324EA-C85D-4C5E-B3B2-6A177EE9DB05}" srcOrd="0" destOrd="0" parTransId="{38C0637C-30E9-4564-8E90-AAAEB5E8F2BA}" sibTransId="{1C4F804C-36F9-4427-ADD4-D04F19571D06}"/>
    <dgm:cxn modelId="{2D4F6FDD-EC87-4696-8003-D73EA6DDF1F6}" type="presOf" srcId="{B6984895-6F30-48F9-846D-44E169B64818}" destId="{A27D4EB5-0324-48C0-8B6C-9A143CC6A825}" srcOrd="0" destOrd="0" presId="urn:microsoft.com/office/officeart/2005/8/layout/lProcess3"/>
    <dgm:cxn modelId="{AF0D21E4-6614-483D-AA50-5DC7BFF2C104}" srcId="{568444D1-2721-4028-86ED-22E9528E3CB9}" destId="{2AC6F9F3-BB12-4A1F-B4B3-E62DA74AF251}" srcOrd="4" destOrd="0" parTransId="{D8106F2F-E91A-4E3B-9E74-07F299DE266C}" sibTransId="{9FE99260-7AC3-4727-9388-FB90BB0D36FE}"/>
    <dgm:cxn modelId="{5EA6A5ED-661C-4D39-BEE1-64BA533A7CBB}" srcId="{E0ED3D12-EF0F-4DE2-B46E-164D9B8866A7}" destId="{393043AC-FEA4-424C-AE06-5254522814B3}" srcOrd="0" destOrd="0" parTransId="{DE0BB1BC-F660-48BD-B27C-7C52D1CB2C25}" sibTransId="{D6128FA3-2A33-4FC8-95E6-41704D3B6B7B}"/>
    <dgm:cxn modelId="{A0B9E9FE-750C-411C-85E5-0FD938D87D01}" srcId="{568444D1-2721-4028-86ED-22E9528E3CB9}" destId="{5873F218-FB72-4705-8350-5E95543F8A56}" srcOrd="2" destOrd="0" parTransId="{540FBA14-2CF4-4FA5-BF12-03799F9D6382}" sibTransId="{33BD2A52-2EC1-466C-89AA-F29383B7509F}"/>
    <dgm:cxn modelId="{AB873CC8-4600-4FBD-9B7B-497E68B5719C}" type="presParOf" srcId="{BFBF5E6D-F178-4B3E-856B-B099AD2D5714}" destId="{16A7E48E-21A7-486C-891D-26F2F3D54453}" srcOrd="0" destOrd="0" presId="urn:microsoft.com/office/officeart/2005/8/layout/lProcess3"/>
    <dgm:cxn modelId="{49DDFAB1-CC87-49F1-AC06-1212C46621AD}" type="presParOf" srcId="{16A7E48E-21A7-486C-891D-26F2F3D54453}" destId="{64AA4080-A339-497A-88B1-EC8B9E01C7BF}" srcOrd="0" destOrd="0" presId="urn:microsoft.com/office/officeart/2005/8/layout/lProcess3"/>
    <dgm:cxn modelId="{A233273A-6A19-4396-95A7-DC30EED717AE}" type="presParOf" srcId="{16A7E48E-21A7-486C-891D-26F2F3D54453}" destId="{E12ABF57-59AE-4293-B6E8-D04F30BC6167}" srcOrd="1" destOrd="0" presId="urn:microsoft.com/office/officeart/2005/8/layout/lProcess3"/>
    <dgm:cxn modelId="{CB452582-9220-4C2C-A979-8BEB9D9FF87A}" type="presParOf" srcId="{16A7E48E-21A7-486C-891D-26F2F3D54453}" destId="{36F20889-6E75-49C3-904A-79C95892679A}" srcOrd="2" destOrd="0" presId="urn:microsoft.com/office/officeart/2005/8/layout/lProcess3"/>
    <dgm:cxn modelId="{398DD207-933B-4019-AF57-B17CE003ACA6}" type="presParOf" srcId="{BFBF5E6D-F178-4B3E-856B-B099AD2D5714}" destId="{A1EE6307-93C3-4E75-BFE7-DC57BD1E7E58}" srcOrd="1" destOrd="0" presId="urn:microsoft.com/office/officeart/2005/8/layout/lProcess3"/>
    <dgm:cxn modelId="{338C57AA-5316-478D-B1F7-EA1E75497300}" type="presParOf" srcId="{BFBF5E6D-F178-4B3E-856B-B099AD2D5714}" destId="{8316B153-CBC5-4D76-A63D-FDCAD787BC70}" srcOrd="2" destOrd="0" presId="urn:microsoft.com/office/officeart/2005/8/layout/lProcess3"/>
    <dgm:cxn modelId="{D9CFE185-464A-4DC8-A66C-041C88222A82}" type="presParOf" srcId="{8316B153-CBC5-4D76-A63D-FDCAD787BC70}" destId="{A68C7C39-B306-45C3-9FD7-751AC44276D9}" srcOrd="0" destOrd="0" presId="urn:microsoft.com/office/officeart/2005/8/layout/lProcess3"/>
    <dgm:cxn modelId="{01BFF74A-FD98-4DF4-BDE3-41708D9B3073}" type="presParOf" srcId="{8316B153-CBC5-4D76-A63D-FDCAD787BC70}" destId="{D2D5008B-FE6F-4220-ABC3-444102DEB9E6}" srcOrd="1" destOrd="0" presId="urn:microsoft.com/office/officeart/2005/8/layout/lProcess3"/>
    <dgm:cxn modelId="{81F7A924-4DEA-4491-B885-BB25749BBD31}" type="presParOf" srcId="{8316B153-CBC5-4D76-A63D-FDCAD787BC70}" destId="{96D304DA-BE6A-4889-AB89-7E38BAAFCEA8}" srcOrd="2" destOrd="0" presId="urn:microsoft.com/office/officeart/2005/8/layout/lProcess3"/>
    <dgm:cxn modelId="{87079652-A9CD-4F9B-AEAE-2F5372C7C567}" type="presParOf" srcId="{BFBF5E6D-F178-4B3E-856B-B099AD2D5714}" destId="{B527CF85-549A-45F2-9AF6-AC45ECFC74D3}" srcOrd="3" destOrd="0" presId="urn:microsoft.com/office/officeart/2005/8/layout/lProcess3"/>
    <dgm:cxn modelId="{963630F9-2999-402F-9F7F-1AFBB79297B1}" type="presParOf" srcId="{BFBF5E6D-F178-4B3E-856B-B099AD2D5714}" destId="{F57C3FD4-AA4B-498E-8933-317D0F83AE82}" srcOrd="4" destOrd="0" presId="urn:microsoft.com/office/officeart/2005/8/layout/lProcess3"/>
    <dgm:cxn modelId="{6176386B-5FCB-4FD0-9EAD-97F47CBABCC2}" type="presParOf" srcId="{F57C3FD4-AA4B-498E-8933-317D0F83AE82}" destId="{DCFD513F-1A30-4C6A-A6F1-349D018E721B}" srcOrd="0" destOrd="0" presId="urn:microsoft.com/office/officeart/2005/8/layout/lProcess3"/>
    <dgm:cxn modelId="{D03798DB-7C59-479F-BE5E-D1939FE50D3E}" type="presParOf" srcId="{F57C3FD4-AA4B-498E-8933-317D0F83AE82}" destId="{E7A2BB33-27C8-4A04-B641-05CEC78BEE86}" srcOrd="1" destOrd="0" presId="urn:microsoft.com/office/officeart/2005/8/layout/lProcess3"/>
    <dgm:cxn modelId="{ACE86CB3-A9B2-44B6-B167-5D38C3521D40}" type="presParOf" srcId="{F57C3FD4-AA4B-498E-8933-317D0F83AE82}" destId="{D85DF555-EDBA-47B0-A5BF-9C95FE878F39}" srcOrd="2" destOrd="0" presId="urn:microsoft.com/office/officeart/2005/8/layout/lProcess3"/>
    <dgm:cxn modelId="{E90F1CFB-BC62-4898-8570-B8D39A51327C}" type="presParOf" srcId="{BFBF5E6D-F178-4B3E-856B-B099AD2D5714}" destId="{B256618A-D1BA-484E-B52B-BBB0E2850996}" srcOrd="5" destOrd="0" presId="urn:microsoft.com/office/officeart/2005/8/layout/lProcess3"/>
    <dgm:cxn modelId="{03979289-3E24-4181-AA07-9629CDDFCE21}" type="presParOf" srcId="{BFBF5E6D-F178-4B3E-856B-B099AD2D5714}" destId="{4AAD1C2C-70AE-4A98-BF80-A5445BE8D8F7}" srcOrd="6" destOrd="0" presId="urn:microsoft.com/office/officeart/2005/8/layout/lProcess3"/>
    <dgm:cxn modelId="{8264BAEC-E806-4314-9065-DFA366D447F7}" type="presParOf" srcId="{4AAD1C2C-70AE-4A98-BF80-A5445BE8D8F7}" destId="{95CE6B73-E7C9-4495-A227-FFA3471BD462}" srcOrd="0" destOrd="0" presId="urn:microsoft.com/office/officeart/2005/8/layout/lProcess3"/>
    <dgm:cxn modelId="{1CF9A7A9-3EBB-4038-B6E4-8612C997A626}" type="presParOf" srcId="{4AAD1C2C-70AE-4A98-BF80-A5445BE8D8F7}" destId="{7A4D5E83-857D-4C31-AC4E-0118F478D035}" srcOrd="1" destOrd="0" presId="urn:microsoft.com/office/officeart/2005/8/layout/lProcess3"/>
    <dgm:cxn modelId="{73FB405E-0140-413F-B8D7-E32B337AA7F2}" type="presParOf" srcId="{4AAD1C2C-70AE-4A98-BF80-A5445BE8D8F7}" destId="{7E5BAACE-BF1A-49A2-B581-606DCF6134C1}" srcOrd="2" destOrd="0" presId="urn:microsoft.com/office/officeart/2005/8/layout/lProcess3"/>
    <dgm:cxn modelId="{4E4393DC-CDC7-436D-A7CC-B6541FC7C814}" type="presParOf" srcId="{BFBF5E6D-F178-4B3E-856B-B099AD2D5714}" destId="{51A0BF6E-916F-45BA-986C-86B9FC588106}" srcOrd="7" destOrd="0" presId="urn:microsoft.com/office/officeart/2005/8/layout/lProcess3"/>
    <dgm:cxn modelId="{DE12D577-D128-4A8E-A784-74DCF8E59E7C}" type="presParOf" srcId="{BFBF5E6D-F178-4B3E-856B-B099AD2D5714}" destId="{97EE0362-DDD9-473E-B539-E085AAB661BA}" srcOrd="8" destOrd="0" presId="urn:microsoft.com/office/officeart/2005/8/layout/lProcess3"/>
    <dgm:cxn modelId="{B1198C43-9D32-489B-BAAB-DBD9ACCE8ABF}" type="presParOf" srcId="{97EE0362-DDD9-473E-B539-E085AAB661BA}" destId="{7030DC5B-FF1D-44D4-9B0D-B604E48AA90E}" srcOrd="0" destOrd="0" presId="urn:microsoft.com/office/officeart/2005/8/layout/lProcess3"/>
    <dgm:cxn modelId="{D8BD1D45-730C-4449-A580-45B3816EFCAF}" type="presParOf" srcId="{97EE0362-DDD9-473E-B539-E085AAB661BA}" destId="{32E3320E-69A3-4388-B317-DF856B4CDBFC}" srcOrd="1" destOrd="0" presId="urn:microsoft.com/office/officeart/2005/8/layout/lProcess3"/>
    <dgm:cxn modelId="{67C92807-AED9-498A-8EFD-B11387510A3F}" type="presParOf" srcId="{97EE0362-DDD9-473E-B539-E085AAB661BA}" destId="{A27D4EB5-0324-48C0-8B6C-9A143CC6A825}" srcOrd="2"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4F58C-D2C0-4210-97DD-A08ABD10AF1F}">
      <dsp:nvSpPr>
        <dsp:cNvPr id="0" name=""/>
        <dsp:cNvSpPr/>
      </dsp:nvSpPr>
      <dsp:spPr>
        <a:xfrm>
          <a:off x="0" y="193100"/>
          <a:ext cx="2896497" cy="1737898"/>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LIMIT QUALIFIERS</a:t>
          </a:r>
          <a:endParaRPr lang="en-US" sz="2800" b="0" kern="1200" dirty="0">
            <a:latin typeface="Century Gothic"/>
          </a:endParaRPr>
        </a:p>
      </dsp:txBody>
      <dsp:txXfrm>
        <a:off x="0" y="193100"/>
        <a:ext cx="2896497" cy="1737898"/>
      </dsp:txXfrm>
    </dsp:sp>
    <dsp:sp modelId="{D88DD080-3F1B-44D8-B399-24D15B8F99C4}">
      <dsp:nvSpPr>
        <dsp:cNvPr id="0" name=""/>
        <dsp:cNvSpPr/>
      </dsp:nvSpPr>
      <dsp:spPr>
        <a:xfrm>
          <a:off x="3186146" y="193100"/>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LIMIT LONG PREPOSITIONAL PHRASES</a:t>
          </a:r>
        </a:p>
      </dsp:txBody>
      <dsp:txXfrm>
        <a:off x="3186146" y="193100"/>
        <a:ext cx="2896497" cy="1737898"/>
      </dsp:txXfrm>
    </dsp:sp>
    <dsp:sp modelId="{A29BDDED-8217-40E4-A7D1-54C3934A7049}">
      <dsp:nvSpPr>
        <dsp:cNvPr id="0" name=""/>
        <dsp:cNvSpPr/>
      </dsp:nvSpPr>
      <dsp:spPr>
        <a:xfrm>
          <a:off x="6372293" y="193100"/>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AVOID REDUNDANCY</a:t>
          </a:r>
        </a:p>
      </dsp:txBody>
      <dsp:txXfrm>
        <a:off x="6372293" y="193100"/>
        <a:ext cx="2896497" cy="1737898"/>
      </dsp:txXfrm>
    </dsp:sp>
    <dsp:sp modelId="{71A084D4-A635-4871-9E06-6FE190FC2947}">
      <dsp:nvSpPr>
        <dsp:cNvPr id="0" name=""/>
        <dsp:cNvSpPr/>
      </dsp:nvSpPr>
      <dsp:spPr>
        <a:xfrm>
          <a:off x="0"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CUT WORDY STARTERS</a:t>
          </a:r>
        </a:p>
      </dsp:txBody>
      <dsp:txXfrm>
        <a:off x="0" y="2220648"/>
        <a:ext cx="2896497" cy="1737898"/>
      </dsp:txXfrm>
    </dsp:sp>
    <dsp:sp modelId="{6F2801C8-98AB-4630-BA8F-24DEB6C6BC56}">
      <dsp:nvSpPr>
        <dsp:cNvPr id="0" name=""/>
        <dsp:cNvSpPr/>
      </dsp:nvSpPr>
      <dsp:spPr>
        <a:xfrm>
          <a:off x="3186146" y="2220648"/>
          <a:ext cx="2896497" cy="1737898"/>
        </a:xfrm>
        <a:prstGeom prst="rect">
          <a:avLst/>
        </a:prstGeom>
        <a:solidFill>
          <a:schemeClr val="accent2">
            <a:shade val="50000"/>
            <a:hueOff val="543192"/>
            <a:satOff val="-72042"/>
            <a:lumOff val="582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USE ACTIVE VOICE</a:t>
          </a:r>
          <a:endParaRPr lang="en-US" sz="2800" kern="1200" dirty="0"/>
        </a:p>
      </dsp:txBody>
      <dsp:txXfrm>
        <a:off x="3186146" y="2220648"/>
        <a:ext cx="2896497" cy="1737898"/>
      </dsp:txXfrm>
    </dsp:sp>
    <dsp:sp modelId="{CAC1AB71-0E55-4969-BBA4-4E5A3D73FE62}">
      <dsp:nvSpPr>
        <dsp:cNvPr id="0" name=""/>
        <dsp:cNvSpPr/>
      </dsp:nvSpPr>
      <dsp:spPr>
        <a:xfrm>
          <a:off x="6372293"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USE STRONG VERBS</a:t>
          </a:r>
        </a:p>
      </dsp:txBody>
      <dsp:txXfrm>
        <a:off x="6372293" y="2220648"/>
        <a:ext cx="2896497" cy="1737898"/>
      </dsp:txXfrm>
    </dsp:sp>
    <dsp:sp modelId="{34BA56FA-A418-45B7-A7E4-348BC9F6DB2A}">
      <dsp:nvSpPr>
        <dsp:cNvPr id="0" name=""/>
        <dsp:cNvSpPr/>
      </dsp:nvSpPr>
      <dsp:spPr>
        <a:xfrm>
          <a:off x="1593073" y="4248196"/>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COMBINE SENTENCES</a:t>
          </a:r>
        </a:p>
      </dsp:txBody>
      <dsp:txXfrm>
        <a:off x="1593073" y="4248196"/>
        <a:ext cx="2896497" cy="1737898"/>
      </dsp:txXfrm>
    </dsp:sp>
    <dsp:sp modelId="{991FB023-68BE-4BF0-9FFD-857339E31AB2}">
      <dsp:nvSpPr>
        <dsp:cNvPr id="0" name=""/>
        <dsp:cNvSpPr/>
      </dsp:nvSpPr>
      <dsp:spPr>
        <a:xfrm>
          <a:off x="4779220" y="4248196"/>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TRIM CITED MATERIAL</a:t>
          </a:r>
        </a:p>
      </dsp:txBody>
      <dsp:txXfrm>
        <a:off x="4779220" y="4248196"/>
        <a:ext cx="2896497" cy="17378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AFBDF-1A31-408F-82D1-7E52E62DF903}">
      <dsp:nvSpPr>
        <dsp:cNvPr id="0" name=""/>
        <dsp:cNvSpPr/>
      </dsp:nvSpPr>
      <dsp:spPr>
        <a:xfrm>
          <a:off x="2037" y="0"/>
          <a:ext cx="4345700" cy="150382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b="1" kern="1200">
              <a:solidFill>
                <a:schemeClr val="bg1"/>
              </a:solidFill>
              <a:latin typeface="Century Gothic"/>
            </a:rPr>
            <a:t>a student </a:t>
          </a:r>
          <a:r>
            <a:rPr lang="en-US" sz="4000" b="1" kern="1200">
              <a:solidFill>
                <a:schemeClr val="accent1">
                  <a:lumMod val="60000"/>
                  <a:lumOff val="40000"/>
                </a:schemeClr>
              </a:solidFill>
              <a:latin typeface="Century Gothic"/>
            </a:rPr>
            <a:t>at </a:t>
          </a:r>
          <a:r>
            <a:rPr lang="en-US" sz="4000" b="1" kern="1200">
              <a:solidFill>
                <a:schemeClr val="bg1"/>
              </a:solidFill>
              <a:latin typeface="Century Gothic"/>
            </a:rPr>
            <a:t>the</a:t>
          </a:r>
          <a:r>
            <a:rPr lang="en-US" sz="4000" b="1" i="0" u="none" strike="noStrike" kern="1200" cap="none" baseline="0" noProof="0">
              <a:solidFill>
                <a:schemeClr val="bg1"/>
              </a:solidFill>
              <a:latin typeface="Century Gothic"/>
            </a:rPr>
            <a:t> university</a:t>
          </a:r>
        </a:p>
      </dsp:txBody>
      <dsp:txXfrm>
        <a:off x="46082" y="44045"/>
        <a:ext cx="4257610" cy="1415733"/>
      </dsp:txXfrm>
    </dsp:sp>
    <dsp:sp modelId="{744EEF26-6650-4EB0-9CBB-E138098E4BC6}">
      <dsp:nvSpPr>
        <dsp:cNvPr id="0" name=""/>
        <dsp:cNvSpPr/>
      </dsp:nvSpPr>
      <dsp:spPr>
        <a:xfrm>
          <a:off x="4782308" y="213045"/>
          <a:ext cx="921288" cy="107773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4782308" y="428592"/>
        <a:ext cx="644902" cy="646639"/>
      </dsp:txXfrm>
    </dsp:sp>
    <dsp:sp modelId="{6F68E6A7-495A-484A-ADE0-E63C90DECBDD}">
      <dsp:nvSpPr>
        <dsp:cNvPr id="0" name=""/>
        <dsp:cNvSpPr/>
      </dsp:nvSpPr>
      <dsp:spPr>
        <a:xfrm>
          <a:off x="6086019" y="0"/>
          <a:ext cx="4345700" cy="1503823"/>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b="1" kern="1200">
              <a:latin typeface="Century Gothic"/>
            </a:rPr>
            <a:t>a university student</a:t>
          </a:r>
          <a:endParaRPr lang="en-US" sz="4000" b="1" kern="1200"/>
        </a:p>
      </dsp:txBody>
      <dsp:txXfrm>
        <a:off x="6130064" y="44045"/>
        <a:ext cx="4257610" cy="14157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AFBDF-1A31-408F-82D1-7E52E62DF903}">
      <dsp:nvSpPr>
        <dsp:cNvPr id="0" name=""/>
        <dsp:cNvSpPr/>
      </dsp:nvSpPr>
      <dsp:spPr>
        <a:xfrm>
          <a:off x="2037" y="0"/>
          <a:ext cx="4345700" cy="150382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b="1" kern="1200">
              <a:solidFill>
                <a:schemeClr val="bg1"/>
              </a:solidFill>
              <a:latin typeface="Century Gothic"/>
            </a:rPr>
            <a:t>the work </a:t>
          </a:r>
          <a:r>
            <a:rPr lang="en-US" sz="4000" b="1" kern="1200">
              <a:solidFill>
                <a:schemeClr val="accent1">
                  <a:lumMod val="60000"/>
                  <a:lumOff val="40000"/>
                </a:schemeClr>
              </a:solidFill>
              <a:latin typeface="Century Gothic"/>
            </a:rPr>
            <a:t>of </a:t>
          </a:r>
          <a:r>
            <a:rPr lang="en-US" sz="4000" b="1" kern="1200">
              <a:solidFill>
                <a:schemeClr val="bg1"/>
              </a:solidFill>
              <a:latin typeface="Century Gothic"/>
            </a:rPr>
            <a:t>my</a:t>
          </a:r>
          <a:r>
            <a:rPr lang="en-US" sz="4000" b="1" i="0" u="none" strike="noStrike" kern="1200" cap="none" baseline="0" noProof="0">
              <a:solidFill>
                <a:schemeClr val="bg1"/>
              </a:solidFill>
              <a:latin typeface="Century Gothic"/>
            </a:rPr>
            <a:t> colleague</a:t>
          </a:r>
        </a:p>
      </dsp:txBody>
      <dsp:txXfrm>
        <a:off x="46082" y="44045"/>
        <a:ext cx="4257610" cy="1415733"/>
      </dsp:txXfrm>
    </dsp:sp>
    <dsp:sp modelId="{744EEF26-6650-4EB0-9CBB-E138098E4BC6}">
      <dsp:nvSpPr>
        <dsp:cNvPr id="0" name=""/>
        <dsp:cNvSpPr/>
      </dsp:nvSpPr>
      <dsp:spPr>
        <a:xfrm>
          <a:off x="4782308" y="213045"/>
          <a:ext cx="921288" cy="107773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4782308" y="428592"/>
        <a:ext cx="644902" cy="646639"/>
      </dsp:txXfrm>
    </dsp:sp>
    <dsp:sp modelId="{6F68E6A7-495A-484A-ADE0-E63C90DECBDD}">
      <dsp:nvSpPr>
        <dsp:cNvPr id="0" name=""/>
        <dsp:cNvSpPr/>
      </dsp:nvSpPr>
      <dsp:spPr>
        <a:xfrm>
          <a:off x="6086019" y="0"/>
          <a:ext cx="4345700" cy="1503823"/>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b="1" kern="1200">
              <a:latin typeface="Century Gothic"/>
            </a:rPr>
            <a:t>my colleague's work</a:t>
          </a:r>
          <a:endParaRPr lang="en-US" sz="4000" kern="1200"/>
        </a:p>
      </dsp:txBody>
      <dsp:txXfrm>
        <a:off x="6130064" y="44045"/>
        <a:ext cx="4257610" cy="14157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4F58C-D2C0-4210-97DD-A08ABD10AF1F}">
      <dsp:nvSpPr>
        <dsp:cNvPr id="0" name=""/>
        <dsp:cNvSpPr/>
      </dsp:nvSpPr>
      <dsp:spPr>
        <a:xfrm>
          <a:off x="0" y="193100"/>
          <a:ext cx="2896497" cy="1737898"/>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endParaRPr lang="en-US" sz="3000" b="1" kern="1200" dirty="0">
            <a:latin typeface="Century Gothic"/>
          </a:endParaRPr>
        </a:p>
      </dsp:txBody>
      <dsp:txXfrm>
        <a:off x="0" y="193100"/>
        <a:ext cx="2896497" cy="1737898"/>
      </dsp:txXfrm>
    </dsp:sp>
    <dsp:sp modelId="{D88DD080-3F1B-44D8-B399-24D15B8F99C4}">
      <dsp:nvSpPr>
        <dsp:cNvPr id="0" name=""/>
        <dsp:cNvSpPr/>
      </dsp:nvSpPr>
      <dsp:spPr>
        <a:xfrm>
          <a:off x="3186146" y="193100"/>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endParaRPr lang="en-US" sz="3000" b="1" kern="1200" dirty="0">
            <a:latin typeface="Century Gothic"/>
          </a:endParaRPr>
        </a:p>
      </dsp:txBody>
      <dsp:txXfrm>
        <a:off x="3186146" y="193100"/>
        <a:ext cx="2896497" cy="1737898"/>
      </dsp:txXfrm>
    </dsp:sp>
    <dsp:sp modelId="{A29BDDED-8217-40E4-A7D1-54C3934A7049}">
      <dsp:nvSpPr>
        <dsp:cNvPr id="0" name=""/>
        <dsp:cNvSpPr/>
      </dsp:nvSpPr>
      <dsp:spPr>
        <a:xfrm>
          <a:off x="6372293" y="193100"/>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b="1" kern="1200" dirty="0">
              <a:latin typeface="Century Gothic"/>
            </a:rPr>
            <a:t>AVOID REDUNDANCY</a:t>
          </a:r>
        </a:p>
      </dsp:txBody>
      <dsp:txXfrm>
        <a:off x="6372293" y="193100"/>
        <a:ext cx="2896497" cy="1737898"/>
      </dsp:txXfrm>
    </dsp:sp>
    <dsp:sp modelId="{71A084D4-A635-4871-9E06-6FE190FC2947}">
      <dsp:nvSpPr>
        <dsp:cNvPr id="0" name=""/>
        <dsp:cNvSpPr/>
      </dsp:nvSpPr>
      <dsp:spPr>
        <a:xfrm>
          <a:off x="0"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endParaRPr lang="en-US" sz="3000" b="1" kern="1200" dirty="0">
            <a:latin typeface="Century Gothic"/>
          </a:endParaRPr>
        </a:p>
      </dsp:txBody>
      <dsp:txXfrm>
        <a:off x="0" y="2220648"/>
        <a:ext cx="2896497" cy="1737898"/>
      </dsp:txXfrm>
    </dsp:sp>
    <dsp:sp modelId="{44CC2C94-714A-44EE-81B4-B0DC5575C628}">
      <dsp:nvSpPr>
        <dsp:cNvPr id="0" name=""/>
        <dsp:cNvSpPr/>
      </dsp:nvSpPr>
      <dsp:spPr>
        <a:xfrm>
          <a:off x="3186146" y="2220648"/>
          <a:ext cx="2896497" cy="1737898"/>
        </a:xfrm>
        <a:prstGeom prst="rect">
          <a:avLst/>
        </a:prstGeom>
        <a:solidFill>
          <a:schemeClr val="accent2">
            <a:shade val="50000"/>
            <a:hueOff val="543192"/>
            <a:satOff val="-72042"/>
            <a:lumOff val="582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endParaRPr lang="en-US" sz="3000" b="1" kern="1200" dirty="0">
            <a:latin typeface="Century Gothic"/>
          </a:endParaRPr>
        </a:p>
      </dsp:txBody>
      <dsp:txXfrm>
        <a:off x="3186146" y="2220648"/>
        <a:ext cx="2896497" cy="1737898"/>
      </dsp:txXfrm>
    </dsp:sp>
    <dsp:sp modelId="{8EE05A0C-8F81-449C-98B0-2EB25D17D972}">
      <dsp:nvSpPr>
        <dsp:cNvPr id="0" name=""/>
        <dsp:cNvSpPr/>
      </dsp:nvSpPr>
      <dsp:spPr>
        <a:xfrm>
          <a:off x="6372293"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endParaRPr lang="en-US" sz="3000" b="1" kern="1200" dirty="0">
            <a:latin typeface="Century Gothic"/>
          </a:endParaRPr>
        </a:p>
      </dsp:txBody>
      <dsp:txXfrm>
        <a:off x="6372293" y="2220648"/>
        <a:ext cx="2896497" cy="1737898"/>
      </dsp:txXfrm>
    </dsp:sp>
    <dsp:sp modelId="{90F055C5-B7D2-418E-A523-A86DC56A357D}">
      <dsp:nvSpPr>
        <dsp:cNvPr id="0" name=""/>
        <dsp:cNvSpPr/>
      </dsp:nvSpPr>
      <dsp:spPr>
        <a:xfrm>
          <a:off x="1593073" y="4248196"/>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endParaRPr lang="en-US" sz="3000" b="1" kern="1200" dirty="0">
            <a:latin typeface="Century Gothic"/>
          </a:endParaRPr>
        </a:p>
      </dsp:txBody>
      <dsp:txXfrm>
        <a:off x="1593073" y="4248196"/>
        <a:ext cx="2896497" cy="1737898"/>
      </dsp:txXfrm>
    </dsp:sp>
    <dsp:sp modelId="{DF0349FA-75FA-4D69-B0F6-6BBC9ED165E0}">
      <dsp:nvSpPr>
        <dsp:cNvPr id="0" name=""/>
        <dsp:cNvSpPr/>
      </dsp:nvSpPr>
      <dsp:spPr>
        <a:xfrm>
          <a:off x="4779220" y="4248196"/>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endParaRPr lang="en-US" sz="3000" b="1" kern="1200" dirty="0">
            <a:latin typeface="Century Gothic"/>
          </a:endParaRPr>
        </a:p>
      </dsp:txBody>
      <dsp:txXfrm>
        <a:off x="4779220" y="4248196"/>
        <a:ext cx="2896497" cy="173789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80AB6-73AD-4303-B7F8-7C9544138B1C}">
      <dsp:nvSpPr>
        <dsp:cNvPr id="0" name=""/>
        <dsp:cNvSpPr/>
      </dsp:nvSpPr>
      <dsp:spPr>
        <a:xfrm>
          <a:off x="0" y="460702"/>
          <a:ext cx="5794303" cy="730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2F581F-BA84-432C-B87E-2DF5FC6FA7F9}">
      <dsp:nvSpPr>
        <dsp:cNvPr id="0" name=""/>
        <dsp:cNvSpPr/>
      </dsp:nvSpPr>
      <dsp:spPr>
        <a:xfrm>
          <a:off x="289715" y="32662"/>
          <a:ext cx="4056012"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308" tIns="0" rIns="153308" bIns="0" numCol="1" spcCol="1270" anchor="ctr" anchorCtr="0">
          <a:noAutofit/>
        </a:bodyPr>
        <a:lstStyle/>
        <a:p>
          <a:pPr marL="0" lvl="0" indent="0" algn="l" defTabSz="1289050" rtl="0">
            <a:lnSpc>
              <a:spcPct val="90000"/>
            </a:lnSpc>
            <a:spcBef>
              <a:spcPct val="0"/>
            </a:spcBef>
            <a:spcAft>
              <a:spcPct val="35000"/>
            </a:spcAft>
            <a:buNone/>
          </a:pPr>
          <a:r>
            <a:rPr lang="en-US" sz="2900" b="1" i="0" u="none" strike="noStrike" kern="1200" cap="none" baseline="0" noProof="0" dirty="0">
              <a:solidFill>
                <a:schemeClr val="bg1"/>
              </a:solidFill>
              <a:latin typeface="Century Gothic"/>
            </a:rPr>
            <a:t>absolutely essential</a:t>
          </a:r>
          <a:endParaRPr lang="en-US" sz="2900" b="1" i="0" u="none" strike="noStrike" kern="1200" cap="none" baseline="0" noProof="0" dirty="0">
            <a:solidFill>
              <a:srgbClr val="010000"/>
            </a:solidFill>
            <a:latin typeface="Century Gothic"/>
          </a:endParaRPr>
        </a:p>
      </dsp:txBody>
      <dsp:txXfrm>
        <a:off x="331505" y="74452"/>
        <a:ext cx="3972432" cy="772500"/>
      </dsp:txXfrm>
    </dsp:sp>
    <dsp:sp modelId="{8D15D08F-EF69-4243-BDDA-FD1D071D4AFF}">
      <dsp:nvSpPr>
        <dsp:cNvPr id="0" name=""/>
        <dsp:cNvSpPr/>
      </dsp:nvSpPr>
      <dsp:spPr>
        <a:xfrm>
          <a:off x="0" y="1776142"/>
          <a:ext cx="5794303" cy="730800"/>
        </a:xfrm>
        <a:prstGeom prst="rect">
          <a:avLst/>
        </a:prstGeom>
        <a:solidFill>
          <a:schemeClr val="lt1">
            <a:alpha val="90000"/>
            <a:hueOff val="0"/>
            <a:satOff val="0"/>
            <a:lumOff val="0"/>
            <a:alphaOff val="0"/>
          </a:schemeClr>
        </a:solidFill>
        <a:ln w="12700" cap="flat" cmpd="sng" algn="ctr">
          <a:solidFill>
            <a:schemeClr val="accent2">
              <a:hueOff val="-129564"/>
              <a:satOff val="1255"/>
              <a:lumOff val="-38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80E804-60B4-4756-949E-4BCB9FEEB0F4}">
      <dsp:nvSpPr>
        <dsp:cNvPr id="0" name=""/>
        <dsp:cNvSpPr/>
      </dsp:nvSpPr>
      <dsp:spPr>
        <a:xfrm>
          <a:off x="289715" y="1348102"/>
          <a:ext cx="4056012" cy="856080"/>
        </a:xfrm>
        <a:prstGeom prst="roundRect">
          <a:avLst/>
        </a:prstGeom>
        <a:solidFill>
          <a:schemeClr val="accent2">
            <a:hueOff val="-129564"/>
            <a:satOff val="1255"/>
            <a:lumOff val="-38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308" tIns="0" rIns="153308" bIns="0" numCol="1" spcCol="1270" anchor="ctr" anchorCtr="0">
          <a:noAutofit/>
        </a:bodyPr>
        <a:lstStyle/>
        <a:p>
          <a:pPr marL="0" lvl="0" indent="0" algn="l" defTabSz="1289050" rtl="0">
            <a:lnSpc>
              <a:spcPct val="90000"/>
            </a:lnSpc>
            <a:spcBef>
              <a:spcPct val="0"/>
            </a:spcBef>
            <a:spcAft>
              <a:spcPct val="35000"/>
            </a:spcAft>
            <a:buNone/>
          </a:pPr>
          <a:r>
            <a:rPr lang="en-US" sz="2900" b="1" kern="1200" dirty="0">
              <a:latin typeface="Century Gothic"/>
            </a:rPr>
            <a:t>advance plans</a:t>
          </a:r>
          <a:endParaRPr lang="en-US" sz="2900" b="1" kern="1200" dirty="0"/>
        </a:p>
      </dsp:txBody>
      <dsp:txXfrm>
        <a:off x="331505" y="1389892"/>
        <a:ext cx="3972432" cy="772500"/>
      </dsp:txXfrm>
    </dsp:sp>
    <dsp:sp modelId="{29509CD4-A3E9-41B1-8223-AC52CBDB1EB0}">
      <dsp:nvSpPr>
        <dsp:cNvPr id="0" name=""/>
        <dsp:cNvSpPr/>
      </dsp:nvSpPr>
      <dsp:spPr>
        <a:xfrm>
          <a:off x="0" y="3091582"/>
          <a:ext cx="5794303" cy="730800"/>
        </a:xfrm>
        <a:prstGeom prst="rect">
          <a:avLst/>
        </a:prstGeom>
        <a:solidFill>
          <a:schemeClr val="lt1">
            <a:alpha val="90000"/>
            <a:hueOff val="0"/>
            <a:satOff val="0"/>
            <a:lumOff val="0"/>
            <a:alphaOff val="0"/>
          </a:schemeClr>
        </a:solidFill>
        <a:ln w="12700" cap="flat" cmpd="sng" algn="ctr">
          <a:solidFill>
            <a:schemeClr val="accent2">
              <a:hueOff val="-259128"/>
              <a:satOff val="2510"/>
              <a:lumOff val="-7746"/>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51EBFC-546E-431D-9459-FE77525E8D93}">
      <dsp:nvSpPr>
        <dsp:cNvPr id="0" name=""/>
        <dsp:cNvSpPr/>
      </dsp:nvSpPr>
      <dsp:spPr>
        <a:xfrm>
          <a:off x="289715" y="2663542"/>
          <a:ext cx="4056012" cy="856080"/>
        </a:xfrm>
        <a:prstGeom prst="roundRect">
          <a:avLst/>
        </a:prstGeom>
        <a:solidFill>
          <a:schemeClr val="accent2">
            <a:hueOff val="-259128"/>
            <a:satOff val="2510"/>
            <a:lumOff val="-7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308" tIns="0" rIns="153308" bIns="0" numCol="1" spcCol="1270" anchor="ctr" anchorCtr="0">
          <a:noAutofit/>
        </a:bodyPr>
        <a:lstStyle/>
        <a:p>
          <a:pPr marL="0" lvl="0" indent="0" algn="l" defTabSz="1289050" rtl="0">
            <a:lnSpc>
              <a:spcPct val="90000"/>
            </a:lnSpc>
            <a:spcBef>
              <a:spcPct val="0"/>
            </a:spcBef>
            <a:spcAft>
              <a:spcPct val="35000"/>
            </a:spcAft>
            <a:buNone/>
          </a:pPr>
          <a:r>
            <a:rPr lang="en-US" sz="2900" b="1" kern="1200" dirty="0">
              <a:latin typeface="Century Gothic"/>
            </a:rPr>
            <a:t>basic fundamentals</a:t>
          </a:r>
          <a:endParaRPr lang="en-US" sz="2900" b="1" kern="1200" dirty="0"/>
        </a:p>
      </dsp:txBody>
      <dsp:txXfrm>
        <a:off x="331505" y="2705332"/>
        <a:ext cx="3972432" cy="772500"/>
      </dsp:txXfrm>
    </dsp:sp>
    <dsp:sp modelId="{559FC66C-C6C9-48A8-9691-8AB3E8F96580}">
      <dsp:nvSpPr>
        <dsp:cNvPr id="0" name=""/>
        <dsp:cNvSpPr/>
      </dsp:nvSpPr>
      <dsp:spPr>
        <a:xfrm>
          <a:off x="0" y="4407022"/>
          <a:ext cx="5794303" cy="730800"/>
        </a:xfrm>
        <a:prstGeom prst="rect">
          <a:avLst/>
        </a:prstGeom>
        <a:solidFill>
          <a:schemeClr val="lt1">
            <a:alpha val="90000"/>
            <a:hueOff val="0"/>
            <a:satOff val="0"/>
            <a:lumOff val="0"/>
            <a:alphaOff val="0"/>
          </a:schemeClr>
        </a:solidFill>
        <a:ln w="12700" cap="flat" cmpd="sng" algn="ctr">
          <a:solidFill>
            <a:schemeClr val="accent2">
              <a:hueOff val="-388691"/>
              <a:satOff val="3766"/>
              <a:lumOff val="-1161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030BE6-9D7D-4545-ADCF-F2D48B0B3707}">
      <dsp:nvSpPr>
        <dsp:cNvPr id="0" name=""/>
        <dsp:cNvSpPr/>
      </dsp:nvSpPr>
      <dsp:spPr>
        <a:xfrm>
          <a:off x="289715" y="3978982"/>
          <a:ext cx="4056012" cy="856080"/>
        </a:xfrm>
        <a:prstGeom prst="roundRect">
          <a:avLst/>
        </a:prstGeom>
        <a:solidFill>
          <a:schemeClr val="accent2">
            <a:hueOff val="-388691"/>
            <a:satOff val="3766"/>
            <a:lumOff val="-116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308" tIns="0" rIns="153308" bIns="0" numCol="1" spcCol="1270" anchor="ctr" anchorCtr="0">
          <a:noAutofit/>
        </a:bodyPr>
        <a:lstStyle/>
        <a:p>
          <a:pPr marL="0" lvl="0" indent="0" algn="l" defTabSz="1289050" rtl="0">
            <a:lnSpc>
              <a:spcPct val="90000"/>
            </a:lnSpc>
            <a:spcBef>
              <a:spcPct val="0"/>
            </a:spcBef>
            <a:spcAft>
              <a:spcPct val="35000"/>
            </a:spcAft>
            <a:buNone/>
          </a:pPr>
          <a:r>
            <a:rPr lang="en-US" sz="2900" b="1" kern="1200" dirty="0">
              <a:latin typeface="Century Gothic"/>
            </a:rPr>
            <a:t>end result</a:t>
          </a:r>
          <a:endParaRPr lang="en-US" sz="2900" b="1" kern="1200" dirty="0"/>
        </a:p>
      </dsp:txBody>
      <dsp:txXfrm>
        <a:off x="331505" y="4020772"/>
        <a:ext cx="3972432" cy="772500"/>
      </dsp:txXfrm>
    </dsp:sp>
    <dsp:sp modelId="{6C2B655F-EB96-4F75-9B75-023CE0CD2984}">
      <dsp:nvSpPr>
        <dsp:cNvPr id="0" name=""/>
        <dsp:cNvSpPr/>
      </dsp:nvSpPr>
      <dsp:spPr>
        <a:xfrm>
          <a:off x="0" y="5722461"/>
          <a:ext cx="5794303" cy="730800"/>
        </a:xfrm>
        <a:prstGeom prst="rect">
          <a:avLst/>
        </a:prstGeom>
        <a:solidFill>
          <a:schemeClr val="lt1">
            <a:alpha val="90000"/>
            <a:hueOff val="0"/>
            <a:satOff val="0"/>
            <a:lumOff val="0"/>
            <a:alphaOff val="0"/>
          </a:schemeClr>
        </a:solidFill>
        <a:ln w="12700" cap="flat" cmpd="sng" algn="ctr">
          <a:solidFill>
            <a:schemeClr val="accent2">
              <a:hueOff val="-518255"/>
              <a:satOff val="5021"/>
              <a:lumOff val="-1549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79A651-8168-4C11-A23C-445D5E4E0DD8}">
      <dsp:nvSpPr>
        <dsp:cNvPr id="0" name=""/>
        <dsp:cNvSpPr/>
      </dsp:nvSpPr>
      <dsp:spPr>
        <a:xfrm>
          <a:off x="289715" y="5294421"/>
          <a:ext cx="4056012" cy="856080"/>
        </a:xfrm>
        <a:prstGeom prst="roundRect">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308" tIns="0" rIns="153308" bIns="0" numCol="1" spcCol="1270" anchor="ctr" anchorCtr="0">
          <a:noAutofit/>
        </a:bodyPr>
        <a:lstStyle/>
        <a:p>
          <a:pPr marL="0" lvl="0" indent="0" algn="l" defTabSz="1289050" rtl="0">
            <a:lnSpc>
              <a:spcPct val="90000"/>
            </a:lnSpc>
            <a:spcBef>
              <a:spcPct val="0"/>
            </a:spcBef>
            <a:spcAft>
              <a:spcPct val="35000"/>
            </a:spcAft>
            <a:buNone/>
          </a:pPr>
          <a:r>
            <a:rPr lang="en-US" sz="2900" b="1" kern="1200" dirty="0">
              <a:latin typeface="Century Gothic"/>
            </a:rPr>
            <a:t>group meeting</a:t>
          </a:r>
          <a:endParaRPr lang="en-US" sz="2900" kern="1200" dirty="0"/>
        </a:p>
      </dsp:txBody>
      <dsp:txXfrm>
        <a:off x="331505" y="5336211"/>
        <a:ext cx="3972432" cy="7725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B23D8-708F-4211-824E-9E216CCF5C5A}">
      <dsp:nvSpPr>
        <dsp:cNvPr id="0" name=""/>
        <dsp:cNvSpPr/>
      </dsp:nvSpPr>
      <dsp:spPr>
        <a:xfrm>
          <a:off x="0" y="460702"/>
          <a:ext cx="5496129" cy="730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38BD65-7203-43F5-9502-6CDCFBBC0C44}">
      <dsp:nvSpPr>
        <dsp:cNvPr id="0" name=""/>
        <dsp:cNvSpPr/>
      </dsp:nvSpPr>
      <dsp:spPr>
        <a:xfrm>
          <a:off x="274806" y="32662"/>
          <a:ext cx="3847290"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418" tIns="0" rIns="145418" bIns="0" numCol="1" spcCol="1270" anchor="ctr" anchorCtr="0">
          <a:noAutofit/>
        </a:bodyPr>
        <a:lstStyle/>
        <a:p>
          <a:pPr marL="0" lvl="0" indent="0" algn="l" defTabSz="1289050" rtl="0">
            <a:lnSpc>
              <a:spcPct val="90000"/>
            </a:lnSpc>
            <a:spcBef>
              <a:spcPct val="0"/>
            </a:spcBef>
            <a:spcAft>
              <a:spcPct val="35000"/>
            </a:spcAft>
            <a:buNone/>
          </a:pPr>
          <a:r>
            <a:rPr lang="en-US" sz="2900" b="1" i="0" u="none" strike="noStrike" kern="1200" cap="none" baseline="0" noProof="0" dirty="0">
              <a:solidFill>
                <a:schemeClr val="bg1"/>
              </a:solidFill>
              <a:latin typeface="Century Gothic"/>
            </a:rPr>
            <a:t>personal opinion</a:t>
          </a:r>
          <a:endParaRPr lang="en-US" sz="2900" b="1" i="0" u="none" strike="noStrike" kern="1200" cap="none" baseline="0" noProof="0" dirty="0">
            <a:solidFill>
              <a:srgbClr val="010000"/>
            </a:solidFill>
            <a:latin typeface="Century Gothic"/>
          </a:endParaRPr>
        </a:p>
      </dsp:txBody>
      <dsp:txXfrm>
        <a:off x="316596" y="74452"/>
        <a:ext cx="3763710" cy="772500"/>
      </dsp:txXfrm>
    </dsp:sp>
    <dsp:sp modelId="{B20BD7FD-07D3-4FAE-A93C-6C26D1826EA6}">
      <dsp:nvSpPr>
        <dsp:cNvPr id="0" name=""/>
        <dsp:cNvSpPr/>
      </dsp:nvSpPr>
      <dsp:spPr>
        <a:xfrm>
          <a:off x="0" y="1776142"/>
          <a:ext cx="5496129" cy="730800"/>
        </a:xfrm>
        <a:prstGeom prst="rect">
          <a:avLst/>
        </a:prstGeom>
        <a:solidFill>
          <a:schemeClr val="lt1">
            <a:alpha val="90000"/>
            <a:hueOff val="0"/>
            <a:satOff val="0"/>
            <a:lumOff val="0"/>
            <a:alphaOff val="0"/>
          </a:schemeClr>
        </a:solidFill>
        <a:ln w="12700" cap="flat" cmpd="sng" algn="ctr">
          <a:solidFill>
            <a:schemeClr val="accent2">
              <a:hueOff val="-129564"/>
              <a:satOff val="1255"/>
              <a:lumOff val="-38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881AB1-3A00-4E6D-B5BD-E6E1CBCEA1D7}">
      <dsp:nvSpPr>
        <dsp:cNvPr id="0" name=""/>
        <dsp:cNvSpPr/>
      </dsp:nvSpPr>
      <dsp:spPr>
        <a:xfrm>
          <a:off x="274806" y="1348102"/>
          <a:ext cx="3847290" cy="856080"/>
        </a:xfrm>
        <a:prstGeom prst="roundRect">
          <a:avLst/>
        </a:prstGeom>
        <a:solidFill>
          <a:schemeClr val="accent2">
            <a:hueOff val="-129564"/>
            <a:satOff val="1255"/>
            <a:lumOff val="-38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418" tIns="0" rIns="145418" bIns="0" numCol="1" spcCol="1270" anchor="ctr" anchorCtr="0">
          <a:noAutofit/>
        </a:bodyPr>
        <a:lstStyle/>
        <a:p>
          <a:pPr marL="0" lvl="0" indent="0" algn="l" defTabSz="1289050" rtl="0">
            <a:lnSpc>
              <a:spcPct val="90000"/>
            </a:lnSpc>
            <a:spcBef>
              <a:spcPct val="0"/>
            </a:spcBef>
            <a:spcAft>
              <a:spcPct val="35000"/>
            </a:spcAft>
            <a:buNone/>
          </a:pPr>
          <a:r>
            <a:rPr lang="en-US" sz="2900" b="1" kern="1200" dirty="0">
              <a:latin typeface="Century Gothic"/>
            </a:rPr>
            <a:t>visible to the eye</a:t>
          </a:r>
        </a:p>
      </dsp:txBody>
      <dsp:txXfrm>
        <a:off x="316596" y="1389892"/>
        <a:ext cx="3763710" cy="772500"/>
      </dsp:txXfrm>
    </dsp:sp>
    <dsp:sp modelId="{F16BB7B8-0022-4654-A78E-3C90F5583B5B}">
      <dsp:nvSpPr>
        <dsp:cNvPr id="0" name=""/>
        <dsp:cNvSpPr/>
      </dsp:nvSpPr>
      <dsp:spPr>
        <a:xfrm>
          <a:off x="0" y="3091582"/>
          <a:ext cx="5496129" cy="730800"/>
        </a:xfrm>
        <a:prstGeom prst="rect">
          <a:avLst/>
        </a:prstGeom>
        <a:solidFill>
          <a:schemeClr val="lt1">
            <a:alpha val="90000"/>
            <a:hueOff val="0"/>
            <a:satOff val="0"/>
            <a:lumOff val="0"/>
            <a:alphaOff val="0"/>
          </a:schemeClr>
        </a:solidFill>
        <a:ln w="12700" cap="flat" cmpd="sng" algn="ctr">
          <a:solidFill>
            <a:schemeClr val="accent2">
              <a:hueOff val="-259128"/>
              <a:satOff val="2510"/>
              <a:lumOff val="-774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58C91C-7951-43CA-825B-9A818114D8E9}">
      <dsp:nvSpPr>
        <dsp:cNvPr id="0" name=""/>
        <dsp:cNvSpPr/>
      </dsp:nvSpPr>
      <dsp:spPr>
        <a:xfrm>
          <a:off x="274806" y="2663542"/>
          <a:ext cx="3847290" cy="856080"/>
        </a:xfrm>
        <a:prstGeom prst="roundRect">
          <a:avLst/>
        </a:prstGeom>
        <a:solidFill>
          <a:schemeClr val="accent2">
            <a:hueOff val="-259128"/>
            <a:satOff val="2510"/>
            <a:lumOff val="-7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418" tIns="0" rIns="145418" bIns="0" numCol="1" spcCol="1270" anchor="ctr" anchorCtr="0">
          <a:noAutofit/>
        </a:bodyPr>
        <a:lstStyle/>
        <a:p>
          <a:pPr marL="0" lvl="0" indent="0" algn="l" defTabSz="1289050" rtl="0">
            <a:lnSpc>
              <a:spcPct val="90000"/>
            </a:lnSpc>
            <a:spcBef>
              <a:spcPct val="0"/>
            </a:spcBef>
            <a:spcAft>
              <a:spcPct val="35000"/>
            </a:spcAft>
            <a:buNone/>
          </a:pPr>
          <a:r>
            <a:rPr lang="en-US" sz="2900" b="1" kern="1200" dirty="0">
              <a:latin typeface="Century Gothic"/>
            </a:rPr>
            <a:t>true facts</a:t>
          </a:r>
        </a:p>
      </dsp:txBody>
      <dsp:txXfrm>
        <a:off x="316596" y="2705332"/>
        <a:ext cx="3763710" cy="772500"/>
      </dsp:txXfrm>
    </dsp:sp>
    <dsp:sp modelId="{A5C845CB-9CD9-49DE-8690-7F9B740C0277}">
      <dsp:nvSpPr>
        <dsp:cNvPr id="0" name=""/>
        <dsp:cNvSpPr/>
      </dsp:nvSpPr>
      <dsp:spPr>
        <a:xfrm>
          <a:off x="0" y="4407022"/>
          <a:ext cx="5496129" cy="730800"/>
        </a:xfrm>
        <a:prstGeom prst="rect">
          <a:avLst/>
        </a:prstGeom>
        <a:solidFill>
          <a:schemeClr val="lt1">
            <a:alpha val="90000"/>
            <a:hueOff val="0"/>
            <a:satOff val="0"/>
            <a:lumOff val="0"/>
            <a:alphaOff val="0"/>
          </a:schemeClr>
        </a:solidFill>
        <a:ln w="12700" cap="flat" cmpd="sng" algn="ctr">
          <a:solidFill>
            <a:schemeClr val="accent2">
              <a:hueOff val="-388691"/>
              <a:satOff val="3766"/>
              <a:lumOff val="-1161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E3A428-87AB-482C-BAB0-4F82000243AD}">
      <dsp:nvSpPr>
        <dsp:cNvPr id="0" name=""/>
        <dsp:cNvSpPr/>
      </dsp:nvSpPr>
      <dsp:spPr>
        <a:xfrm>
          <a:off x="274806" y="3978982"/>
          <a:ext cx="3847290" cy="856080"/>
        </a:xfrm>
        <a:prstGeom prst="roundRect">
          <a:avLst/>
        </a:prstGeom>
        <a:solidFill>
          <a:schemeClr val="accent2">
            <a:hueOff val="-388691"/>
            <a:satOff val="3766"/>
            <a:lumOff val="-116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418" tIns="0" rIns="145418" bIns="0" numCol="1" spcCol="1270" anchor="ctr" anchorCtr="0">
          <a:noAutofit/>
        </a:bodyPr>
        <a:lstStyle/>
        <a:p>
          <a:pPr marL="0" lvl="0" indent="0" algn="l" defTabSz="1289050">
            <a:lnSpc>
              <a:spcPct val="90000"/>
            </a:lnSpc>
            <a:spcBef>
              <a:spcPct val="0"/>
            </a:spcBef>
            <a:spcAft>
              <a:spcPct val="35000"/>
            </a:spcAft>
            <a:buNone/>
          </a:pPr>
          <a:r>
            <a:rPr lang="en-US" sz="2900" b="1" kern="1200" dirty="0">
              <a:latin typeface="Century Gothic"/>
            </a:rPr>
            <a:t>each and every</a:t>
          </a:r>
          <a:endParaRPr lang="en-US" sz="2900" kern="1200" dirty="0"/>
        </a:p>
      </dsp:txBody>
      <dsp:txXfrm>
        <a:off x="316596" y="4020772"/>
        <a:ext cx="3763710" cy="772500"/>
      </dsp:txXfrm>
    </dsp:sp>
    <dsp:sp modelId="{1E9D788D-B03F-44E6-9B9E-0545ACBE2ADA}">
      <dsp:nvSpPr>
        <dsp:cNvPr id="0" name=""/>
        <dsp:cNvSpPr/>
      </dsp:nvSpPr>
      <dsp:spPr>
        <a:xfrm>
          <a:off x="0" y="5722461"/>
          <a:ext cx="5496129" cy="730800"/>
        </a:xfrm>
        <a:prstGeom prst="rect">
          <a:avLst/>
        </a:prstGeom>
        <a:solidFill>
          <a:schemeClr val="lt1">
            <a:alpha val="90000"/>
            <a:hueOff val="0"/>
            <a:satOff val="0"/>
            <a:lumOff val="0"/>
            <a:alphaOff val="0"/>
          </a:schemeClr>
        </a:solidFill>
        <a:ln w="12700" cap="flat" cmpd="sng" algn="ctr">
          <a:solidFill>
            <a:schemeClr val="accent2">
              <a:hueOff val="-518255"/>
              <a:satOff val="5021"/>
              <a:lumOff val="-15491"/>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D3E505-E323-4401-938C-D8A9E3B8F45B}">
      <dsp:nvSpPr>
        <dsp:cNvPr id="0" name=""/>
        <dsp:cNvSpPr/>
      </dsp:nvSpPr>
      <dsp:spPr>
        <a:xfrm>
          <a:off x="274806" y="5294421"/>
          <a:ext cx="3847290" cy="856080"/>
        </a:xfrm>
        <a:prstGeom prst="roundRect">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418" tIns="0" rIns="145418" bIns="0" numCol="1" spcCol="1270" anchor="ctr" anchorCtr="0">
          <a:noAutofit/>
        </a:bodyPr>
        <a:lstStyle/>
        <a:p>
          <a:pPr marL="0" lvl="0" indent="0" algn="l" defTabSz="1289050" rtl="0">
            <a:lnSpc>
              <a:spcPct val="90000"/>
            </a:lnSpc>
            <a:spcBef>
              <a:spcPct val="0"/>
            </a:spcBef>
            <a:spcAft>
              <a:spcPct val="35000"/>
            </a:spcAft>
            <a:buNone/>
          </a:pPr>
          <a:r>
            <a:rPr lang="en-US" sz="2900" b="1" kern="1200" dirty="0">
              <a:latin typeface="Century Gothic"/>
            </a:rPr>
            <a:t>refer back</a:t>
          </a:r>
          <a:endParaRPr lang="en-US" sz="2900" kern="1200" dirty="0"/>
        </a:p>
      </dsp:txBody>
      <dsp:txXfrm>
        <a:off x="316596" y="5336211"/>
        <a:ext cx="3763710" cy="7725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80AB6-73AD-4303-B7F8-7C9544138B1C}">
      <dsp:nvSpPr>
        <dsp:cNvPr id="0" name=""/>
        <dsp:cNvSpPr/>
      </dsp:nvSpPr>
      <dsp:spPr>
        <a:xfrm>
          <a:off x="0" y="460702"/>
          <a:ext cx="5794303" cy="730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2F581F-BA84-432C-B87E-2DF5FC6FA7F9}">
      <dsp:nvSpPr>
        <dsp:cNvPr id="0" name=""/>
        <dsp:cNvSpPr/>
      </dsp:nvSpPr>
      <dsp:spPr>
        <a:xfrm>
          <a:off x="289715" y="32662"/>
          <a:ext cx="4056012"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308" tIns="0" rIns="153308" bIns="0" numCol="1" spcCol="1270" anchor="ctr" anchorCtr="0">
          <a:noAutofit/>
        </a:bodyPr>
        <a:lstStyle/>
        <a:p>
          <a:pPr marL="0" lvl="0" indent="0" algn="l" defTabSz="1289050" rtl="0">
            <a:lnSpc>
              <a:spcPct val="90000"/>
            </a:lnSpc>
            <a:spcBef>
              <a:spcPct val="0"/>
            </a:spcBef>
            <a:spcAft>
              <a:spcPct val="35000"/>
            </a:spcAft>
            <a:buNone/>
          </a:pPr>
          <a:r>
            <a:rPr lang="en-US" sz="2900" b="1" i="0" u="none" strike="sngStrike" kern="1200" cap="none" baseline="0" noProof="0" dirty="0">
              <a:solidFill>
                <a:schemeClr val="bg1"/>
              </a:solidFill>
              <a:latin typeface="Century Gothic"/>
            </a:rPr>
            <a:t>absolutely</a:t>
          </a:r>
          <a:r>
            <a:rPr lang="en-US" sz="2900" b="1" i="0" u="none" strike="noStrike" kern="1200" cap="none" baseline="0" noProof="0" dirty="0">
              <a:solidFill>
                <a:schemeClr val="bg1"/>
              </a:solidFill>
              <a:latin typeface="Century Gothic"/>
            </a:rPr>
            <a:t> essential</a:t>
          </a:r>
          <a:endParaRPr lang="en-US" sz="2900" b="1" i="0" u="none" strike="noStrike" kern="1200" cap="none" baseline="0" noProof="0" dirty="0">
            <a:solidFill>
              <a:srgbClr val="010000"/>
            </a:solidFill>
            <a:latin typeface="Century Gothic"/>
          </a:endParaRPr>
        </a:p>
      </dsp:txBody>
      <dsp:txXfrm>
        <a:off x="331505" y="74452"/>
        <a:ext cx="3972432" cy="772500"/>
      </dsp:txXfrm>
    </dsp:sp>
    <dsp:sp modelId="{8D15D08F-EF69-4243-BDDA-FD1D071D4AFF}">
      <dsp:nvSpPr>
        <dsp:cNvPr id="0" name=""/>
        <dsp:cNvSpPr/>
      </dsp:nvSpPr>
      <dsp:spPr>
        <a:xfrm>
          <a:off x="0" y="1776142"/>
          <a:ext cx="5794303" cy="730800"/>
        </a:xfrm>
        <a:prstGeom prst="rect">
          <a:avLst/>
        </a:prstGeom>
        <a:solidFill>
          <a:schemeClr val="lt1">
            <a:alpha val="90000"/>
            <a:hueOff val="0"/>
            <a:satOff val="0"/>
            <a:lumOff val="0"/>
            <a:alphaOff val="0"/>
          </a:schemeClr>
        </a:solidFill>
        <a:ln w="12700" cap="flat" cmpd="sng" algn="ctr">
          <a:solidFill>
            <a:schemeClr val="accent2">
              <a:hueOff val="-129564"/>
              <a:satOff val="1255"/>
              <a:lumOff val="-38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80E804-60B4-4756-949E-4BCB9FEEB0F4}">
      <dsp:nvSpPr>
        <dsp:cNvPr id="0" name=""/>
        <dsp:cNvSpPr/>
      </dsp:nvSpPr>
      <dsp:spPr>
        <a:xfrm>
          <a:off x="289715" y="1348102"/>
          <a:ext cx="4056012" cy="856080"/>
        </a:xfrm>
        <a:prstGeom prst="roundRect">
          <a:avLst/>
        </a:prstGeom>
        <a:solidFill>
          <a:schemeClr val="accent2">
            <a:hueOff val="-129564"/>
            <a:satOff val="1255"/>
            <a:lumOff val="-38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308" tIns="0" rIns="153308" bIns="0" numCol="1" spcCol="1270" anchor="ctr" anchorCtr="0">
          <a:noAutofit/>
        </a:bodyPr>
        <a:lstStyle/>
        <a:p>
          <a:pPr marL="0" lvl="0" indent="0" algn="l" defTabSz="1289050" rtl="0">
            <a:lnSpc>
              <a:spcPct val="90000"/>
            </a:lnSpc>
            <a:spcBef>
              <a:spcPct val="0"/>
            </a:spcBef>
            <a:spcAft>
              <a:spcPct val="35000"/>
            </a:spcAft>
            <a:buNone/>
          </a:pPr>
          <a:r>
            <a:rPr lang="en-US" sz="2900" b="1" strike="sngStrike" kern="1200" dirty="0">
              <a:latin typeface="Century Gothic"/>
            </a:rPr>
            <a:t>advance</a:t>
          </a:r>
          <a:r>
            <a:rPr lang="en-US" sz="2900" b="1" kern="1200" dirty="0">
              <a:latin typeface="Century Gothic"/>
            </a:rPr>
            <a:t> plans</a:t>
          </a:r>
          <a:endParaRPr lang="en-US" sz="2900" b="1" kern="1200" dirty="0"/>
        </a:p>
      </dsp:txBody>
      <dsp:txXfrm>
        <a:off x="331505" y="1389892"/>
        <a:ext cx="3972432" cy="772500"/>
      </dsp:txXfrm>
    </dsp:sp>
    <dsp:sp modelId="{29509CD4-A3E9-41B1-8223-AC52CBDB1EB0}">
      <dsp:nvSpPr>
        <dsp:cNvPr id="0" name=""/>
        <dsp:cNvSpPr/>
      </dsp:nvSpPr>
      <dsp:spPr>
        <a:xfrm>
          <a:off x="0" y="3091582"/>
          <a:ext cx="5794303" cy="730800"/>
        </a:xfrm>
        <a:prstGeom prst="rect">
          <a:avLst/>
        </a:prstGeom>
        <a:solidFill>
          <a:schemeClr val="lt1">
            <a:alpha val="90000"/>
            <a:hueOff val="0"/>
            <a:satOff val="0"/>
            <a:lumOff val="0"/>
            <a:alphaOff val="0"/>
          </a:schemeClr>
        </a:solidFill>
        <a:ln w="12700" cap="flat" cmpd="sng" algn="ctr">
          <a:solidFill>
            <a:schemeClr val="accent2">
              <a:hueOff val="-259128"/>
              <a:satOff val="2510"/>
              <a:lumOff val="-7746"/>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51EBFC-546E-431D-9459-FE77525E8D93}">
      <dsp:nvSpPr>
        <dsp:cNvPr id="0" name=""/>
        <dsp:cNvSpPr/>
      </dsp:nvSpPr>
      <dsp:spPr>
        <a:xfrm>
          <a:off x="289715" y="2663542"/>
          <a:ext cx="4056012" cy="856080"/>
        </a:xfrm>
        <a:prstGeom prst="roundRect">
          <a:avLst/>
        </a:prstGeom>
        <a:solidFill>
          <a:schemeClr val="accent2">
            <a:hueOff val="-259128"/>
            <a:satOff val="2510"/>
            <a:lumOff val="-7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308" tIns="0" rIns="153308" bIns="0" numCol="1" spcCol="1270" anchor="ctr" anchorCtr="0">
          <a:noAutofit/>
        </a:bodyPr>
        <a:lstStyle/>
        <a:p>
          <a:pPr marL="0" lvl="0" indent="0" algn="l" defTabSz="1289050" rtl="0">
            <a:lnSpc>
              <a:spcPct val="90000"/>
            </a:lnSpc>
            <a:spcBef>
              <a:spcPct val="0"/>
            </a:spcBef>
            <a:spcAft>
              <a:spcPct val="35000"/>
            </a:spcAft>
            <a:buNone/>
          </a:pPr>
          <a:r>
            <a:rPr lang="en-US" sz="2900" b="1" strike="sngStrike" kern="1200" dirty="0">
              <a:latin typeface="Century Gothic"/>
            </a:rPr>
            <a:t>basic</a:t>
          </a:r>
          <a:r>
            <a:rPr lang="en-US" sz="2900" b="1" kern="1200" dirty="0">
              <a:latin typeface="Century Gothic"/>
            </a:rPr>
            <a:t> fundamentals</a:t>
          </a:r>
          <a:endParaRPr lang="en-US" sz="2900" b="1" kern="1200" dirty="0"/>
        </a:p>
      </dsp:txBody>
      <dsp:txXfrm>
        <a:off x="331505" y="2705332"/>
        <a:ext cx="3972432" cy="772500"/>
      </dsp:txXfrm>
    </dsp:sp>
    <dsp:sp modelId="{559FC66C-C6C9-48A8-9691-8AB3E8F96580}">
      <dsp:nvSpPr>
        <dsp:cNvPr id="0" name=""/>
        <dsp:cNvSpPr/>
      </dsp:nvSpPr>
      <dsp:spPr>
        <a:xfrm>
          <a:off x="0" y="4407022"/>
          <a:ext cx="5794303" cy="730800"/>
        </a:xfrm>
        <a:prstGeom prst="rect">
          <a:avLst/>
        </a:prstGeom>
        <a:solidFill>
          <a:schemeClr val="lt1">
            <a:alpha val="90000"/>
            <a:hueOff val="0"/>
            <a:satOff val="0"/>
            <a:lumOff val="0"/>
            <a:alphaOff val="0"/>
          </a:schemeClr>
        </a:solidFill>
        <a:ln w="12700" cap="flat" cmpd="sng" algn="ctr">
          <a:solidFill>
            <a:schemeClr val="accent2">
              <a:hueOff val="-388691"/>
              <a:satOff val="3766"/>
              <a:lumOff val="-1161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030BE6-9D7D-4545-ADCF-F2D48B0B3707}">
      <dsp:nvSpPr>
        <dsp:cNvPr id="0" name=""/>
        <dsp:cNvSpPr/>
      </dsp:nvSpPr>
      <dsp:spPr>
        <a:xfrm>
          <a:off x="289715" y="3978982"/>
          <a:ext cx="4056012" cy="856080"/>
        </a:xfrm>
        <a:prstGeom prst="roundRect">
          <a:avLst/>
        </a:prstGeom>
        <a:solidFill>
          <a:schemeClr val="accent2">
            <a:hueOff val="-388691"/>
            <a:satOff val="3766"/>
            <a:lumOff val="-116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308" tIns="0" rIns="153308" bIns="0" numCol="1" spcCol="1270" anchor="ctr" anchorCtr="0">
          <a:noAutofit/>
        </a:bodyPr>
        <a:lstStyle/>
        <a:p>
          <a:pPr marL="0" lvl="0" indent="0" algn="l" defTabSz="1289050" rtl="0">
            <a:lnSpc>
              <a:spcPct val="90000"/>
            </a:lnSpc>
            <a:spcBef>
              <a:spcPct val="0"/>
            </a:spcBef>
            <a:spcAft>
              <a:spcPct val="35000"/>
            </a:spcAft>
            <a:buNone/>
          </a:pPr>
          <a:r>
            <a:rPr lang="en-US" sz="2900" b="1" strike="sngStrike" kern="1200" dirty="0">
              <a:latin typeface="Century Gothic"/>
            </a:rPr>
            <a:t>end</a:t>
          </a:r>
          <a:r>
            <a:rPr lang="en-US" sz="2900" b="1" kern="1200" dirty="0">
              <a:latin typeface="Century Gothic"/>
            </a:rPr>
            <a:t> result</a:t>
          </a:r>
          <a:endParaRPr lang="en-US" sz="2900" b="1" kern="1200" dirty="0"/>
        </a:p>
      </dsp:txBody>
      <dsp:txXfrm>
        <a:off x="331505" y="4020772"/>
        <a:ext cx="3972432" cy="772500"/>
      </dsp:txXfrm>
    </dsp:sp>
    <dsp:sp modelId="{6C2B655F-EB96-4F75-9B75-023CE0CD2984}">
      <dsp:nvSpPr>
        <dsp:cNvPr id="0" name=""/>
        <dsp:cNvSpPr/>
      </dsp:nvSpPr>
      <dsp:spPr>
        <a:xfrm>
          <a:off x="0" y="5722461"/>
          <a:ext cx="5794303" cy="730800"/>
        </a:xfrm>
        <a:prstGeom prst="rect">
          <a:avLst/>
        </a:prstGeom>
        <a:solidFill>
          <a:schemeClr val="lt1">
            <a:alpha val="90000"/>
            <a:hueOff val="0"/>
            <a:satOff val="0"/>
            <a:lumOff val="0"/>
            <a:alphaOff val="0"/>
          </a:schemeClr>
        </a:solidFill>
        <a:ln w="12700" cap="flat" cmpd="sng" algn="ctr">
          <a:solidFill>
            <a:schemeClr val="accent2">
              <a:hueOff val="-518255"/>
              <a:satOff val="5021"/>
              <a:lumOff val="-1549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79A651-8168-4C11-A23C-445D5E4E0DD8}">
      <dsp:nvSpPr>
        <dsp:cNvPr id="0" name=""/>
        <dsp:cNvSpPr/>
      </dsp:nvSpPr>
      <dsp:spPr>
        <a:xfrm>
          <a:off x="289715" y="5294421"/>
          <a:ext cx="4056012" cy="856080"/>
        </a:xfrm>
        <a:prstGeom prst="roundRect">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308" tIns="0" rIns="153308" bIns="0" numCol="1" spcCol="1270" anchor="ctr" anchorCtr="0">
          <a:noAutofit/>
        </a:bodyPr>
        <a:lstStyle/>
        <a:p>
          <a:pPr marL="0" lvl="0" indent="0" algn="l" defTabSz="1289050" rtl="0">
            <a:lnSpc>
              <a:spcPct val="90000"/>
            </a:lnSpc>
            <a:spcBef>
              <a:spcPct val="0"/>
            </a:spcBef>
            <a:spcAft>
              <a:spcPct val="35000"/>
            </a:spcAft>
            <a:buNone/>
          </a:pPr>
          <a:r>
            <a:rPr lang="en-US" sz="2900" b="1" strike="sngStrike" kern="1200" dirty="0">
              <a:latin typeface="Century Gothic"/>
            </a:rPr>
            <a:t>group</a:t>
          </a:r>
          <a:r>
            <a:rPr lang="en-US" sz="2900" b="1" kern="1200" dirty="0">
              <a:latin typeface="Century Gothic"/>
            </a:rPr>
            <a:t> meeting</a:t>
          </a:r>
          <a:endParaRPr lang="en-US" sz="2900" kern="1200" dirty="0"/>
        </a:p>
      </dsp:txBody>
      <dsp:txXfrm>
        <a:off x="331505" y="5336211"/>
        <a:ext cx="3972432" cy="7725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B23D8-708F-4211-824E-9E216CCF5C5A}">
      <dsp:nvSpPr>
        <dsp:cNvPr id="0" name=""/>
        <dsp:cNvSpPr/>
      </dsp:nvSpPr>
      <dsp:spPr>
        <a:xfrm>
          <a:off x="0" y="460702"/>
          <a:ext cx="5496129" cy="730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38BD65-7203-43F5-9502-6CDCFBBC0C44}">
      <dsp:nvSpPr>
        <dsp:cNvPr id="0" name=""/>
        <dsp:cNvSpPr/>
      </dsp:nvSpPr>
      <dsp:spPr>
        <a:xfrm>
          <a:off x="274806" y="32662"/>
          <a:ext cx="3847290"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418" tIns="0" rIns="145418" bIns="0" numCol="1" spcCol="1270" anchor="ctr" anchorCtr="0">
          <a:noAutofit/>
        </a:bodyPr>
        <a:lstStyle/>
        <a:p>
          <a:pPr marL="0" lvl="0" indent="0" algn="l" defTabSz="1289050" rtl="0">
            <a:lnSpc>
              <a:spcPct val="90000"/>
            </a:lnSpc>
            <a:spcBef>
              <a:spcPct val="0"/>
            </a:spcBef>
            <a:spcAft>
              <a:spcPct val="35000"/>
            </a:spcAft>
            <a:buNone/>
          </a:pPr>
          <a:r>
            <a:rPr lang="en-US" sz="2900" b="1" i="0" u="none" strike="sngStrike" kern="1200" cap="none" baseline="0" noProof="0" dirty="0">
              <a:solidFill>
                <a:schemeClr val="bg1"/>
              </a:solidFill>
              <a:latin typeface="Century Gothic"/>
            </a:rPr>
            <a:t>personal</a:t>
          </a:r>
          <a:r>
            <a:rPr lang="en-US" sz="2900" b="1" i="0" u="none" strike="noStrike" kern="1200" cap="none" baseline="0" noProof="0" dirty="0">
              <a:solidFill>
                <a:schemeClr val="bg1"/>
              </a:solidFill>
              <a:latin typeface="Century Gothic"/>
            </a:rPr>
            <a:t> opinion</a:t>
          </a:r>
          <a:endParaRPr lang="en-US" sz="2900" b="1" i="0" u="none" strike="noStrike" kern="1200" cap="none" baseline="0" noProof="0" dirty="0">
            <a:solidFill>
              <a:srgbClr val="010000"/>
            </a:solidFill>
            <a:latin typeface="Century Gothic"/>
          </a:endParaRPr>
        </a:p>
      </dsp:txBody>
      <dsp:txXfrm>
        <a:off x="316596" y="74452"/>
        <a:ext cx="3763710" cy="772500"/>
      </dsp:txXfrm>
    </dsp:sp>
    <dsp:sp modelId="{B20BD7FD-07D3-4FAE-A93C-6C26D1826EA6}">
      <dsp:nvSpPr>
        <dsp:cNvPr id="0" name=""/>
        <dsp:cNvSpPr/>
      </dsp:nvSpPr>
      <dsp:spPr>
        <a:xfrm>
          <a:off x="0" y="1776142"/>
          <a:ext cx="5496129" cy="730800"/>
        </a:xfrm>
        <a:prstGeom prst="rect">
          <a:avLst/>
        </a:prstGeom>
        <a:solidFill>
          <a:schemeClr val="lt1">
            <a:alpha val="90000"/>
            <a:hueOff val="0"/>
            <a:satOff val="0"/>
            <a:lumOff val="0"/>
            <a:alphaOff val="0"/>
          </a:schemeClr>
        </a:solidFill>
        <a:ln w="12700" cap="flat" cmpd="sng" algn="ctr">
          <a:solidFill>
            <a:schemeClr val="accent2">
              <a:hueOff val="-129564"/>
              <a:satOff val="1255"/>
              <a:lumOff val="-38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881AB1-3A00-4E6D-B5BD-E6E1CBCEA1D7}">
      <dsp:nvSpPr>
        <dsp:cNvPr id="0" name=""/>
        <dsp:cNvSpPr/>
      </dsp:nvSpPr>
      <dsp:spPr>
        <a:xfrm>
          <a:off x="274806" y="1348102"/>
          <a:ext cx="3847290" cy="856080"/>
        </a:xfrm>
        <a:prstGeom prst="roundRect">
          <a:avLst/>
        </a:prstGeom>
        <a:solidFill>
          <a:schemeClr val="accent2">
            <a:hueOff val="-129564"/>
            <a:satOff val="1255"/>
            <a:lumOff val="-38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418" tIns="0" rIns="145418" bIns="0" numCol="1" spcCol="1270" anchor="ctr" anchorCtr="0">
          <a:noAutofit/>
        </a:bodyPr>
        <a:lstStyle/>
        <a:p>
          <a:pPr marL="0" lvl="0" indent="0" algn="l" defTabSz="1289050" rtl="0">
            <a:lnSpc>
              <a:spcPct val="90000"/>
            </a:lnSpc>
            <a:spcBef>
              <a:spcPct val="0"/>
            </a:spcBef>
            <a:spcAft>
              <a:spcPct val="35000"/>
            </a:spcAft>
            <a:buNone/>
          </a:pPr>
          <a:r>
            <a:rPr lang="en-US" sz="2900" b="1" kern="1200" dirty="0">
              <a:latin typeface="Century Gothic"/>
            </a:rPr>
            <a:t>visible </a:t>
          </a:r>
          <a:r>
            <a:rPr lang="en-US" sz="2900" b="1" strike="sngStrike" kern="1200" dirty="0">
              <a:latin typeface="Century Gothic"/>
            </a:rPr>
            <a:t>to the eye</a:t>
          </a:r>
        </a:p>
      </dsp:txBody>
      <dsp:txXfrm>
        <a:off x="316596" y="1389892"/>
        <a:ext cx="3763710" cy="772500"/>
      </dsp:txXfrm>
    </dsp:sp>
    <dsp:sp modelId="{F16BB7B8-0022-4654-A78E-3C90F5583B5B}">
      <dsp:nvSpPr>
        <dsp:cNvPr id="0" name=""/>
        <dsp:cNvSpPr/>
      </dsp:nvSpPr>
      <dsp:spPr>
        <a:xfrm>
          <a:off x="0" y="3091582"/>
          <a:ext cx="5496129" cy="730800"/>
        </a:xfrm>
        <a:prstGeom prst="rect">
          <a:avLst/>
        </a:prstGeom>
        <a:solidFill>
          <a:schemeClr val="lt1">
            <a:alpha val="90000"/>
            <a:hueOff val="0"/>
            <a:satOff val="0"/>
            <a:lumOff val="0"/>
            <a:alphaOff val="0"/>
          </a:schemeClr>
        </a:solidFill>
        <a:ln w="12700" cap="flat" cmpd="sng" algn="ctr">
          <a:solidFill>
            <a:schemeClr val="accent2">
              <a:hueOff val="-259128"/>
              <a:satOff val="2510"/>
              <a:lumOff val="-774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58C91C-7951-43CA-825B-9A818114D8E9}">
      <dsp:nvSpPr>
        <dsp:cNvPr id="0" name=""/>
        <dsp:cNvSpPr/>
      </dsp:nvSpPr>
      <dsp:spPr>
        <a:xfrm>
          <a:off x="274806" y="2663542"/>
          <a:ext cx="3847290" cy="856080"/>
        </a:xfrm>
        <a:prstGeom prst="roundRect">
          <a:avLst/>
        </a:prstGeom>
        <a:solidFill>
          <a:schemeClr val="accent2">
            <a:hueOff val="-259128"/>
            <a:satOff val="2510"/>
            <a:lumOff val="-7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418" tIns="0" rIns="145418" bIns="0" numCol="1" spcCol="1270" anchor="ctr" anchorCtr="0">
          <a:noAutofit/>
        </a:bodyPr>
        <a:lstStyle/>
        <a:p>
          <a:pPr marL="0" lvl="0" indent="0" algn="l" defTabSz="1289050" rtl="0">
            <a:lnSpc>
              <a:spcPct val="90000"/>
            </a:lnSpc>
            <a:spcBef>
              <a:spcPct val="0"/>
            </a:spcBef>
            <a:spcAft>
              <a:spcPct val="35000"/>
            </a:spcAft>
            <a:buNone/>
          </a:pPr>
          <a:r>
            <a:rPr lang="en-US" sz="2900" b="1" strike="sngStrike" kern="1200" dirty="0">
              <a:latin typeface="Century Gothic"/>
            </a:rPr>
            <a:t>true</a:t>
          </a:r>
          <a:r>
            <a:rPr lang="en-US" sz="2900" b="1" kern="1200" dirty="0">
              <a:latin typeface="Century Gothic"/>
            </a:rPr>
            <a:t> facts</a:t>
          </a:r>
        </a:p>
      </dsp:txBody>
      <dsp:txXfrm>
        <a:off x="316596" y="2705332"/>
        <a:ext cx="3763710" cy="772500"/>
      </dsp:txXfrm>
    </dsp:sp>
    <dsp:sp modelId="{A5C845CB-9CD9-49DE-8690-7F9B740C0277}">
      <dsp:nvSpPr>
        <dsp:cNvPr id="0" name=""/>
        <dsp:cNvSpPr/>
      </dsp:nvSpPr>
      <dsp:spPr>
        <a:xfrm>
          <a:off x="0" y="4407022"/>
          <a:ext cx="5496129" cy="730800"/>
        </a:xfrm>
        <a:prstGeom prst="rect">
          <a:avLst/>
        </a:prstGeom>
        <a:solidFill>
          <a:schemeClr val="lt1">
            <a:alpha val="90000"/>
            <a:hueOff val="0"/>
            <a:satOff val="0"/>
            <a:lumOff val="0"/>
            <a:alphaOff val="0"/>
          </a:schemeClr>
        </a:solidFill>
        <a:ln w="12700" cap="flat" cmpd="sng" algn="ctr">
          <a:solidFill>
            <a:schemeClr val="accent2">
              <a:hueOff val="-388691"/>
              <a:satOff val="3766"/>
              <a:lumOff val="-1161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E3A428-87AB-482C-BAB0-4F82000243AD}">
      <dsp:nvSpPr>
        <dsp:cNvPr id="0" name=""/>
        <dsp:cNvSpPr/>
      </dsp:nvSpPr>
      <dsp:spPr>
        <a:xfrm>
          <a:off x="274806" y="3978982"/>
          <a:ext cx="3847290" cy="856080"/>
        </a:xfrm>
        <a:prstGeom prst="roundRect">
          <a:avLst/>
        </a:prstGeom>
        <a:solidFill>
          <a:schemeClr val="accent2">
            <a:hueOff val="-388691"/>
            <a:satOff val="3766"/>
            <a:lumOff val="-116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418" tIns="0" rIns="145418" bIns="0" numCol="1" spcCol="1270" anchor="ctr" anchorCtr="0">
          <a:noAutofit/>
        </a:bodyPr>
        <a:lstStyle/>
        <a:p>
          <a:pPr marL="0" lvl="0" indent="0" algn="l" defTabSz="1289050">
            <a:lnSpc>
              <a:spcPct val="90000"/>
            </a:lnSpc>
            <a:spcBef>
              <a:spcPct val="0"/>
            </a:spcBef>
            <a:spcAft>
              <a:spcPct val="35000"/>
            </a:spcAft>
            <a:buNone/>
          </a:pPr>
          <a:r>
            <a:rPr lang="en-US" sz="2900" b="1" strike="sngStrike" kern="1200" dirty="0">
              <a:latin typeface="Century Gothic"/>
            </a:rPr>
            <a:t>each and</a:t>
          </a:r>
          <a:r>
            <a:rPr lang="en-US" sz="2900" b="1" kern="1200" dirty="0">
              <a:latin typeface="Century Gothic"/>
            </a:rPr>
            <a:t> every</a:t>
          </a:r>
          <a:endParaRPr lang="en-US" sz="2900" kern="1200" dirty="0"/>
        </a:p>
      </dsp:txBody>
      <dsp:txXfrm>
        <a:off x="316596" y="4020772"/>
        <a:ext cx="3763710" cy="772500"/>
      </dsp:txXfrm>
    </dsp:sp>
    <dsp:sp modelId="{1E9D788D-B03F-44E6-9B9E-0545ACBE2ADA}">
      <dsp:nvSpPr>
        <dsp:cNvPr id="0" name=""/>
        <dsp:cNvSpPr/>
      </dsp:nvSpPr>
      <dsp:spPr>
        <a:xfrm>
          <a:off x="0" y="5722461"/>
          <a:ext cx="5496129" cy="730800"/>
        </a:xfrm>
        <a:prstGeom prst="rect">
          <a:avLst/>
        </a:prstGeom>
        <a:solidFill>
          <a:schemeClr val="lt1">
            <a:alpha val="90000"/>
            <a:hueOff val="0"/>
            <a:satOff val="0"/>
            <a:lumOff val="0"/>
            <a:alphaOff val="0"/>
          </a:schemeClr>
        </a:solidFill>
        <a:ln w="12700" cap="flat" cmpd="sng" algn="ctr">
          <a:solidFill>
            <a:schemeClr val="accent2">
              <a:hueOff val="-518255"/>
              <a:satOff val="5021"/>
              <a:lumOff val="-15491"/>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D3E505-E323-4401-938C-D8A9E3B8F45B}">
      <dsp:nvSpPr>
        <dsp:cNvPr id="0" name=""/>
        <dsp:cNvSpPr/>
      </dsp:nvSpPr>
      <dsp:spPr>
        <a:xfrm>
          <a:off x="274806" y="5294421"/>
          <a:ext cx="3847290" cy="856080"/>
        </a:xfrm>
        <a:prstGeom prst="roundRect">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418" tIns="0" rIns="145418" bIns="0" numCol="1" spcCol="1270" anchor="ctr" anchorCtr="0">
          <a:noAutofit/>
        </a:bodyPr>
        <a:lstStyle/>
        <a:p>
          <a:pPr marL="0" lvl="0" indent="0" algn="l" defTabSz="1289050" rtl="0">
            <a:lnSpc>
              <a:spcPct val="90000"/>
            </a:lnSpc>
            <a:spcBef>
              <a:spcPct val="0"/>
            </a:spcBef>
            <a:spcAft>
              <a:spcPct val="35000"/>
            </a:spcAft>
            <a:buNone/>
          </a:pPr>
          <a:r>
            <a:rPr lang="en-US" sz="2900" b="1" kern="1200" dirty="0">
              <a:latin typeface="Century Gothic"/>
            </a:rPr>
            <a:t>refer </a:t>
          </a:r>
          <a:r>
            <a:rPr lang="en-US" sz="2900" b="1" strike="sngStrike" kern="1200" dirty="0">
              <a:latin typeface="Century Gothic"/>
            </a:rPr>
            <a:t>back</a:t>
          </a:r>
          <a:endParaRPr lang="en-US" sz="2900" strike="sngStrike" kern="1200" dirty="0"/>
        </a:p>
      </dsp:txBody>
      <dsp:txXfrm>
        <a:off x="316596" y="5336211"/>
        <a:ext cx="3763710" cy="7725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AFBDF-1A31-408F-82D1-7E52E62DF903}">
      <dsp:nvSpPr>
        <dsp:cNvPr id="0" name=""/>
        <dsp:cNvSpPr/>
      </dsp:nvSpPr>
      <dsp:spPr>
        <a:xfrm>
          <a:off x="2107" y="387705"/>
          <a:ext cx="4494729" cy="26968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b="1" kern="1200">
              <a:solidFill>
                <a:schemeClr val="bg1"/>
              </a:solidFill>
              <a:latin typeface="Century Gothic"/>
            </a:rPr>
            <a:t>The history</a:t>
          </a:r>
          <a:r>
            <a:rPr lang="en-US" sz="3300" b="1" i="0" u="none" strike="noStrike" kern="1200" cap="none" baseline="0" noProof="0">
              <a:solidFill>
                <a:schemeClr val="bg1"/>
              </a:solidFill>
              <a:latin typeface="Century Gothic"/>
            </a:rPr>
            <a:t> course I am teaching at the moment is on the topic of Latin American history.</a:t>
          </a:r>
        </a:p>
      </dsp:txBody>
      <dsp:txXfrm>
        <a:off x="81095" y="466693"/>
        <a:ext cx="4336753" cy="2538861"/>
      </dsp:txXfrm>
    </dsp:sp>
    <dsp:sp modelId="{744EEF26-6650-4EB0-9CBB-E138098E4BC6}">
      <dsp:nvSpPr>
        <dsp:cNvPr id="0" name=""/>
        <dsp:cNvSpPr/>
      </dsp:nvSpPr>
      <dsp:spPr>
        <a:xfrm>
          <a:off x="4946310" y="1178777"/>
          <a:ext cx="952882" cy="11146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946310" y="1401715"/>
        <a:ext cx="667017" cy="668816"/>
      </dsp:txXfrm>
    </dsp:sp>
    <dsp:sp modelId="{6F68E6A7-495A-484A-ADE0-E63C90DECBDD}">
      <dsp:nvSpPr>
        <dsp:cNvPr id="0" name=""/>
        <dsp:cNvSpPr/>
      </dsp:nvSpPr>
      <dsp:spPr>
        <a:xfrm>
          <a:off x="6294728" y="387705"/>
          <a:ext cx="4494729" cy="2696837"/>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b="1" kern="1200">
              <a:latin typeface="Century Gothic"/>
            </a:rPr>
            <a:t>I am teaching Latin American history.</a:t>
          </a:r>
          <a:endParaRPr lang="en-US" sz="3300" b="1" kern="1200"/>
        </a:p>
      </dsp:txBody>
      <dsp:txXfrm>
        <a:off x="6373716" y="466693"/>
        <a:ext cx="4336753" cy="253886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4F58C-D2C0-4210-97DD-A08ABD10AF1F}">
      <dsp:nvSpPr>
        <dsp:cNvPr id="0" name=""/>
        <dsp:cNvSpPr/>
      </dsp:nvSpPr>
      <dsp:spPr>
        <a:xfrm>
          <a:off x="0" y="193100"/>
          <a:ext cx="2896497" cy="1737898"/>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endParaRPr lang="en-US" sz="3500" b="1" kern="1200" dirty="0">
            <a:latin typeface="Century Gothic"/>
          </a:endParaRPr>
        </a:p>
      </dsp:txBody>
      <dsp:txXfrm>
        <a:off x="0" y="193100"/>
        <a:ext cx="2896497" cy="1737898"/>
      </dsp:txXfrm>
    </dsp:sp>
    <dsp:sp modelId="{D88DD080-3F1B-44D8-B399-24D15B8F99C4}">
      <dsp:nvSpPr>
        <dsp:cNvPr id="0" name=""/>
        <dsp:cNvSpPr/>
      </dsp:nvSpPr>
      <dsp:spPr>
        <a:xfrm>
          <a:off x="3186146" y="193100"/>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endParaRPr lang="en-US" sz="3500" b="1" kern="1200" dirty="0">
            <a:latin typeface="Century Gothic"/>
          </a:endParaRPr>
        </a:p>
      </dsp:txBody>
      <dsp:txXfrm>
        <a:off x="3186146" y="193100"/>
        <a:ext cx="2896497" cy="1737898"/>
      </dsp:txXfrm>
    </dsp:sp>
    <dsp:sp modelId="{A29BDDED-8217-40E4-A7D1-54C3934A7049}">
      <dsp:nvSpPr>
        <dsp:cNvPr id="0" name=""/>
        <dsp:cNvSpPr/>
      </dsp:nvSpPr>
      <dsp:spPr>
        <a:xfrm>
          <a:off x="6372293" y="193100"/>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b="1" kern="1200" dirty="0">
              <a:latin typeface="Century Gothic"/>
            </a:rPr>
            <a:t> </a:t>
          </a:r>
        </a:p>
      </dsp:txBody>
      <dsp:txXfrm>
        <a:off x="6372293" y="193100"/>
        <a:ext cx="2896497" cy="1737898"/>
      </dsp:txXfrm>
    </dsp:sp>
    <dsp:sp modelId="{71A084D4-A635-4871-9E06-6FE190FC2947}">
      <dsp:nvSpPr>
        <dsp:cNvPr id="0" name=""/>
        <dsp:cNvSpPr/>
      </dsp:nvSpPr>
      <dsp:spPr>
        <a:xfrm>
          <a:off x="0"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b="1" kern="1200" dirty="0">
              <a:latin typeface="Century Gothic"/>
            </a:rPr>
            <a:t>CUT WORDY STARTERS</a:t>
          </a:r>
        </a:p>
      </dsp:txBody>
      <dsp:txXfrm>
        <a:off x="0" y="2220648"/>
        <a:ext cx="2896497" cy="1737898"/>
      </dsp:txXfrm>
    </dsp:sp>
    <dsp:sp modelId="{44CC2C94-714A-44EE-81B4-B0DC5575C628}">
      <dsp:nvSpPr>
        <dsp:cNvPr id="0" name=""/>
        <dsp:cNvSpPr/>
      </dsp:nvSpPr>
      <dsp:spPr>
        <a:xfrm>
          <a:off x="3186146" y="2220648"/>
          <a:ext cx="2896497" cy="1737898"/>
        </a:xfrm>
        <a:prstGeom prst="rect">
          <a:avLst/>
        </a:prstGeom>
        <a:solidFill>
          <a:schemeClr val="accent2">
            <a:shade val="50000"/>
            <a:hueOff val="543192"/>
            <a:satOff val="-72042"/>
            <a:lumOff val="582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endParaRPr lang="en-US" sz="3500" b="1" kern="1200" dirty="0">
            <a:latin typeface="Century Gothic"/>
          </a:endParaRPr>
        </a:p>
      </dsp:txBody>
      <dsp:txXfrm>
        <a:off x="3186146" y="2220648"/>
        <a:ext cx="2896497" cy="1737898"/>
      </dsp:txXfrm>
    </dsp:sp>
    <dsp:sp modelId="{8EE05A0C-8F81-449C-98B0-2EB25D17D972}">
      <dsp:nvSpPr>
        <dsp:cNvPr id="0" name=""/>
        <dsp:cNvSpPr/>
      </dsp:nvSpPr>
      <dsp:spPr>
        <a:xfrm>
          <a:off x="6372293"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endParaRPr lang="en-US" sz="3500" b="1" kern="1200" dirty="0">
            <a:latin typeface="Century Gothic"/>
          </a:endParaRPr>
        </a:p>
      </dsp:txBody>
      <dsp:txXfrm>
        <a:off x="6372293" y="2220648"/>
        <a:ext cx="2896497" cy="1737898"/>
      </dsp:txXfrm>
    </dsp:sp>
    <dsp:sp modelId="{90F055C5-B7D2-418E-A523-A86DC56A357D}">
      <dsp:nvSpPr>
        <dsp:cNvPr id="0" name=""/>
        <dsp:cNvSpPr/>
      </dsp:nvSpPr>
      <dsp:spPr>
        <a:xfrm>
          <a:off x="1593073" y="4248196"/>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endParaRPr lang="en-US" sz="3500" b="1" kern="1200" dirty="0">
            <a:latin typeface="Century Gothic"/>
          </a:endParaRPr>
        </a:p>
      </dsp:txBody>
      <dsp:txXfrm>
        <a:off x="1593073" y="4248196"/>
        <a:ext cx="2896497" cy="1737898"/>
      </dsp:txXfrm>
    </dsp:sp>
    <dsp:sp modelId="{DF0349FA-75FA-4D69-B0F6-6BBC9ED165E0}">
      <dsp:nvSpPr>
        <dsp:cNvPr id="0" name=""/>
        <dsp:cNvSpPr/>
      </dsp:nvSpPr>
      <dsp:spPr>
        <a:xfrm>
          <a:off x="4779220" y="4248196"/>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endParaRPr lang="en-US" sz="3500" b="1" kern="1200" dirty="0">
            <a:latin typeface="Century Gothic"/>
          </a:endParaRPr>
        </a:p>
      </dsp:txBody>
      <dsp:txXfrm>
        <a:off x="4779220" y="4248196"/>
        <a:ext cx="2896497" cy="173789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AFBDF-1A31-408F-82D1-7E52E62DF903}">
      <dsp:nvSpPr>
        <dsp:cNvPr id="0" name=""/>
        <dsp:cNvSpPr/>
      </dsp:nvSpPr>
      <dsp:spPr>
        <a:xfrm>
          <a:off x="2107" y="0"/>
          <a:ext cx="4494729" cy="22228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b="1" kern="1200">
              <a:solidFill>
                <a:schemeClr val="accent1">
                  <a:lumMod val="60000"/>
                  <a:lumOff val="40000"/>
                </a:schemeClr>
              </a:solidFill>
              <a:latin typeface="Century Gothic"/>
            </a:rPr>
            <a:t>There are</a:t>
          </a:r>
          <a:r>
            <a:rPr lang="en-US" sz="3800" b="1" kern="1200">
              <a:solidFill>
                <a:schemeClr val="bg1"/>
              </a:solidFill>
              <a:latin typeface="Century Gothic"/>
            </a:rPr>
            <a:t> 40</a:t>
          </a:r>
          <a:r>
            <a:rPr lang="en-US" sz="3800" b="1" i="0" u="none" strike="noStrike" kern="1200" cap="none" baseline="0" noProof="0">
              <a:solidFill>
                <a:schemeClr val="bg1"/>
              </a:solidFill>
              <a:latin typeface="Century Gothic"/>
            </a:rPr>
            <a:t> students studying in the library.</a:t>
          </a:r>
          <a:endParaRPr lang="en-US" sz="3800" b="1" i="0" u="none" strike="noStrike" kern="1200" cap="none" baseline="0" noProof="0" dirty="0">
            <a:solidFill>
              <a:schemeClr val="bg1"/>
            </a:solidFill>
            <a:latin typeface="Century Gothic"/>
          </a:endParaRPr>
        </a:p>
      </dsp:txBody>
      <dsp:txXfrm>
        <a:off x="67212" y="65105"/>
        <a:ext cx="4364519" cy="2092634"/>
      </dsp:txXfrm>
    </dsp:sp>
    <dsp:sp modelId="{744EEF26-6650-4EB0-9CBB-E138098E4BC6}">
      <dsp:nvSpPr>
        <dsp:cNvPr id="0" name=""/>
        <dsp:cNvSpPr/>
      </dsp:nvSpPr>
      <dsp:spPr>
        <a:xfrm>
          <a:off x="4946310" y="554075"/>
          <a:ext cx="952882" cy="11146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946310" y="777013"/>
        <a:ext cx="667017" cy="668816"/>
      </dsp:txXfrm>
    </dsp:sp>
    <dsp:sp modelId="{6F68E6A7-495A-484A-ADE0-E63C90DECBDD}">
      <dsp:nvSpPr>
        <dsp:cNvPr id="0" name=""/>
        <dsp:cNvSpPr/>
      </dsp:nvSpPr>
      <dsp:spPr>
        <a:xfrm>
          <a:off x="6294728" y="0"/>
          <a:ext cx="4494729" cy="2222844"/>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b="1" kern="1200" dirty="0">
              <a:solidFill>
                <a:schemeClr val="bg1"/>
              </a:solidFill>
              <a:latin typeface="Century Gothic"/>
            </a:rPr>
            <a:t>40 students </a:t>
          </a:r>
          <a:r>
            <a:rPr lang="en-US" sz="3800" b="1" kern="1200" dirty="0">
              <a:solidFill>
                <a:schemeClr val="accent1">
                  <a:lumMod val="60000"/>
                  <a:lumOff val="40000"/>
                </a:schemeClr>
              </a:solidFill>
              <a:latin typeface="Century Gothic"/>
            </a:rPr>
            <a:t>are studying </a:t>
          </a:r>
          <a:r>
            <a:rPr lang="en-US" sz="3800" b="1" kern="1200" dirty="0">
              <a:solidFill>
                <a:schemeClr val="bg1"/>
              </a:solidFill>
              <a:latin typeface="Century Gothic"/>
            </a:rPr>
            <a:t>in the library.</a:t>
          </a:r>
          <a:endParaRPr lang="en-US" sz="3800" b="1" kern="1200" dirty="0">
            <a:solidFill>
              <a:schemeClr val="bg1"/>
            </a:solidFill>
          </a:endParaRPr>
        </a:p>
      </dsp:txBody>
      <dsp:txXfrm>
        <a:off x="6359833" y="65105"/>
        <a:ext cx="4364519" cy="2092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4F58C-D2C0-4210-97DD-A08ABD10AF1F}">
      <dsp:nvSpPr>
        <dsp:cNvPr id="0" name=""/>
        <dsp:cNvSpPr/>
      </dsp:nvSpPr>
      <dsp:spPr>
        <a:xfrm>
          <a:off x="0" y="193100"/>
          <a:ext cx="2896497" cy="1737898"/>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b="1" kern="1200" dirty="0">
              <a:latin typeface="Century Gothic"/>
            </a:rPr>
            <a:t>LIMIT QUALIFIERS</a:t>
          </a:r>
          <a:endParaRPr lang="en-US" sz="3800" b="0" kern="1200" dirty="0">
            <a:latin typeface="Century Gothic"/>
          </a:endParaRPr>
        </a:p>
      </dsp:txBody>
      <dsp:txXfrm>
        <a:off x="0" y="193100"/>
        <a:ext cx="2896497" cy="1737898"/>
      </dsp:txXfrm>
    </dsp:sp>
    <dsp:sp modelId="{D88DD080-3F1B-44D8-B399-24D15B8F99C4}">
      <dsp:nvSpPr>
        <dsp:cNvPr id="0" name=""/>
        <dsp:cNvSpPr/>
      </dsp:nvSpPr>
      <dsp:spPr>
        <a:xfrm>
          <a:off x="3186146" y="193100"/>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endParaRPr lang="en-US" sz="3800" b="1" kern="1200" dirty="0">
            <a:latin typeface="Century Gothic"/>
          </a:endParaRPr>
        </a:p>
      </dsp:txBody>
      <dsp:txXfrm>
        <a:off x="3186146" y="193100"/>
        <a:ext cx="2896497" cy="1737898"/>
      </dsp:txXfrm>
    </dsp:sp>
    <dsp:sp modelId="{A29BDDED-8217-40E4-A7D1-54C3934A7049}">
      <dsp:nvSpPr>
        <dsp:cNvPr id="0" name=""/>
        <dsp:cNvSpPr/>
      </dsp:nvSpPr>
      <dsp:spPr>
        <a:xfrm>
          <a:off x="6372293" y="193100"/>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endParaRPr lang="en-US" sz="3800" b="1" kern="1200" dirty="0">
            <a:latin typeface="Century Gothic"/>
          </a:endParaRPr>
        </a:p>
      </dsp:txBody>
      <dsp:txXfrm>
        <a:off x="6372293" y="193100"/>
        <a:ext cx="2896497" cy="1737898"/>
      </dsp:txXfrm>
    </dsp:sp>
    <dsp:sp modelId="{71A084D4-A635-4871-9E06-6FE190FC2947}">
      <dsp:nvSpPr>
        <dsp:cNvPr id="0" name=""/>
        <dsp:cNvSpPr/>
      </dsp:nvSpPr>
      <dsp:spPr>
        <a:xfrm>
          <a:off x="0"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endParaRPr lang="en-US" sz="3800" b="1" kern="1200" dirty="0">
            <a:latin typeface="Century Gothic"/>
          </a:endParaRPr>
        </a:p>
      </dsp:txBody>
      <dsp:txXfrm>
        <a:off x="0" y="2220648"/>
        <a:ext cx="2896497" cy="1737898"/>
      </dsp:txXfrm>
    </dsp:sp>
    <dsp:sp modelId="{6F2801C8-98AB-4630-BA8F-24DEB6C6BC56}">
      <dsp:nvSpPr>
        <dsp:cNvPr id="0" name=""/>
        <dsp:cNvSpPr/>
      </dsp:nvSpPr>
      <dsp:spPr>
        <a:xfrm>
          <a:off x="3186146" y="2220648"/>
          <a:ext cx="2896497" cy="1737898"/>
        </a:xfrm>
        <a:prstGeom prst="rect">
          <a:avLst/>
        </a:prstGeom>
        <a:solidFill>
          <a:schemeClr val="accent2">
            <a:shade val="50000"/>
            <a:hueOff val="543192"/>
            <a:satOff val="-72042"/>
            <a:lumOff val="582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endParaRPr lang="en-US" sz="3800" b="1" kern="1200" dirty="0"/>
        </a:p>
      </dsp:txBody>
      <dsp:txXfrm>
        <a:off x="3186146" y="2220648"/>
        <a:ext cx="2896497" cy="1737898"/>
      </dsp:txXfrm>
    </dsp:sp>
    <dsp:sp modelId="{CAC1AB71-0E55-4969-BBA4-4E5A3D73FE62}">
      <dsp:nvSpPr>
        <dsp:cNvPr id="0" name=""/>
        <dsp:cNvSpPr/>
      </dsp:nvSpPr>
      <dsp:spPr>
        <a:xfrm>
          <a:off x="6372293"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endParaRPr lang="en-US" sz="3800" b="1" kern="1200" dirty="0">
            <a:latin typeface="Century Gothic"/>
          </a:endParaRPr>
        </a:p>
      </dsp:txBody>
      <dsp:txXfrm>
        <a:off x="6372293" y="2220648"/>
        <a:ext cx="2896497" cy="1737898"/>
      </dsp:txXfrm>
    </dsp:sp>
    <dsp:sp modelId="{34BA56FA-A418-45B7-A7E4-348BC9F6DB2A}">
      <dsp:nvSpPr>
        <dsp:cNvPr id="0" name=""/>
        <dsp:cNvSpPr/>
      </dsp:nvSpPr>
      <dsp:spPr>
        <a:xfrm>
          <a:off x="1593073" y="4248196"/>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endParaRPr lang="en-US" sz="3800" b="1" kern="1200" dirty="0">
            <a:latin typeface="Century Gothic"/>
          </a:endParaRPr>
        </a:p>
      </dsp:txBody>
      <dsp:txXfrm>
        <a:off x="1593073" y="4248196"/>
        <a:ext cx="2896497" cy="1737898"/>
      </dsp:txXfrm>
    </dsp:sp>
    <dsp:sp modelId="{D3275FA3-1C94-4D80-B2FF-DF444F044CD8}">
      <dsp:nvSpPr>
        <dsp:cNvPr id="0" name=""/>
        <dsp:cNvSpPr/>
      </dsp:nvSpPr>
      <dsp:spPr>
        <a:xfrm>
          <a:off x="4779220" y="4248196"/>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endParaRPr lang="en-US" sz="3800" b="1" kern="1200" dirty="0">
            <a:latin typeface="Century Gothic"/>
          </a:endParaRPr>
        </a:p>
      </dsp:txBody>
      <dsp:txXfrm>
        <a:off x="4779220" y="4248196"/>
        <a:ext cx="2896497" cy="173789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8E6A7-495A-484A-ADE0-E63C90DECBDD}">
      <dsp:nvSpPr>
        <dsp:cNvPr id="0" name=""/>
        <dsp:cNvSpPr/>
      </dsp:nvSpPr>
      <dsp:spPr>
        <a:xfrm>
          <a:off x="2107" y="0"/>
          <a:ext cx="4494729" cy="22228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solidFill>
                <a:schemeClr val="accent1">
                  <a:lumMod val="60000"/>
                  <a:lumOff val="40000"/>
                </a:schemeClr>
              </a:solidFill>
              <a:latin typeface="Century Gothic"/>
            </a:rPr>
            <a:t>It</a:t>
          </a:r>
          <a:r>
            <a:rPr lang="en-US" sz="3900" b="1" kern="1200" dirty="0">
              <a:solidFill>
                <a:schemeClr val="accent1">
                  <a:lumMod val="60000"/>
                  <a:lumOff val="40000"/>
                </a:schemeClr>
              </a:solidFill>
              <a:latin typeface="Century Gothic"/>
            </a:rPr>
            <a:t> is</a:t>
          </a:r>
          <a:r>
            <a:rPr lang="en-US" sz="3900" b="1" kern="1200" dirty="0">
              <a:solidFill>
                <a:schemeClr val="bg1"/>
              </a:solidFill>
              <a:latin typeface="Century Gothic"/>
            </a:rPr>
            <a:t> vital that you</a:t>
          </a:r>
          <a:r>
            <a:rPr lang="en-US" sz="3900" b="1" i="0" u="none" strike="noStrike" kern="1200" cap="none" baseline="0" noProof="0" dirty="0">
              <a:solidFill>
                <a:schemeClr val="bg1"/>
              </a:solidFill>
              <a:latin typeface="Century Gothic"/>
            </a:rPr>
            <a:t> phone the office immediately.</a:t>
          </a:r>
        </a:p>
      </dsp:txBody>
      <dsp:txXfrm>
        <a:off x="67212" y="65105"/>
        <a:ext cx="4364519" cy="2092634"/>
      </dsp:txXfrm>
    </dsp:sp>
    <dsp:sp modelId="{72E02C5F-9E1D-4F92-9F5D-7C090B1B2526}">
      <dsp:nvSpPr>
        <dsp:cNvPr id="0" name=""/>
        <dsp:cNvSpPr/>
      </dsp:nvSpPr>
      <dsp:spPr>
        <a:xfrm>
          <a:off x="4946310" y="554075"/>
          <a:ext cx="952882" cy="11146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4946310" y="777013"/>
        <a:ext cx="667017" cy="668816"/>
      </dsp:txXfrm>
    </dsp:sp>
    <dsp:sp modelId="{7073B28B-5652-402F-A534-73C661E3708E}">
      <dsp:nvSpPr>
        <dsp:cNvPr id="0" name=""/>
        <dsp:cNvSpPr/>
      </dsp:nvSpPr>
      <dsp:spPr>
        <a:xfrm>
          <a:off x="6294728" y="0"/>
          <a:ext cx="4494729" cy="2222844"/>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b="1" i="0" u="none" strike="noStrike" kern="1200" cap="none" baseline="0" noProof="0" dirty="0">
              <a:solidFill>
                <a:schemeClr val="accent1">
                  <a:lumMod val="60000"/>
                  <a:lumOff val="40000"/>
                </a:schemeClr>
              </a:solidFill>
              <a:latin typeface="Century Gothic"/>
            </a:rPr>
            <a:t>You must </a:t>
          </a:r>
          <a:r>
            <a:rPr lang="en-US" sz="3900" b="1" i="0" u="none" strike="noStrike" kern="1200" cap="none" baseline="0" noProof="0" dirty="0">
              <a:solidFill>
                <a:schemeClr val="bg1"/>
              </a:solidFill>
              <a:latin typeface="Century Gothic"/>
            </a:rPr>
            <a:t>phone the office immediately.</a:t>
          </a:r>
        </a:p>
      </dsp:txBody>
      <dsp:txXfrm>
        <a:off x="6359833" y="65105"/>
        <a:ext cx="4364519" cy="209263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AFBDF-1A31-408F-82D1-7E52E62DF903}">
      <dsp:nvSpPr>
        <dsp:cNvPr id="0" name=""/>
        <dsp:cNvSpPr/>
      </dsp:nvSpPr>
      <dsp:spPr>
        <a:xfrm>
          <a:off x="2107" y="0"/>
          <a:ext cx="4494729" cy="22228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rtl="0">
            <a:lnSpc>
              <a:spcPct val="90000"/>
            </a:lnSpc>
            <a:spcBef>
              <a:spcPct val="0"/>
            </a:spcBef>
            <a:spcAft>
              <a:spcPct val="35000"/>
            </a:spcAft>
            <a:buNone/>
          </a:pPr>
          <a:r>
            <a:rPr lang="en-US" sz="4100" b="1" kern="1200">
              <a:solidFill>
                <a:schemeClr val="accent1">
                  <a:lumMod val="60000"/>
                  <a:lumOff val="40000"/>
                </a:schemeClr>
              </a:solidFill>
              <a:latin typeface="Century Gothic"/>
            </a:rPr>
            <a:t>In</a:t>
          </a:r>
          <a:r>
            <a:rPr lang="en-US" sz="4100" b="1" i="0" u="none" strike="noStrike" kern="1200" cap="none" baseline="0" noProof="0">
              <a:solidFill>
                <a:schemeClr val="accent1">
                  <a:lumMod val="60000"/>
                  <a:lumOff val="40000"/>
                </a:schemeClr>
              </a:solidFill>
              <a:latin typeface="Century Gothic"/>
            </a:rPr>
            <a:t> terms of music</a:t>
          </a:r>
          <a:r>
            <a:rPr lang="en-US" sz="4100" b="1" i="0" u="none" strike="noStrike" kern="1200" cap="none" baseline="0" noProof="0" dirty="0">
              <a:solidFill>
                <a:schemeClr val="accent1">
                  <a:lumMod val="60000"/>
                  <a:lumOff val="40000"/>
                </a:schemeClr>
              </a:solidFill>
              <a:latin typeface="Century Gothic"/>
            </a:rPr>
            <a:t>, </a:t>
          </a:r>
          <a:r>
            <a:rPr lang="en-US" sz="4100" b="1" i="0" u="none" strike="noStrike" kern="1200" cap="none" baseline="0" noProof="0" dirty="0">
              <a:solidFill>
                <a:schemeClr val="bg1"/>
              </a:solidFill>
              <a:latin typeface="Century Gothic"/>
            </a:rPr>
            <a:t>classical is my favourite.</a:t>
          </a:r>
        </a:p>
      </dsp:txBody>
      <dsp:txXfrm>
        <a:off x="67212" y="65105"/>
        <a:ext cx="4364519" cy="2092634"/>
      </dsp:txXfrm>
    </dsp:sp>
    <dsp:sp modelId="{744EEF26-6650-4EB0-9CBB-E138098E4BC6}">
      <dsp:nvSpPr>
        <dsp:cNvPr id="0" name=""/>
        <dsp:cNvSpPr/>
      </dsp:nvSpPr>
      <dsp:spPr>
        <a:xfrm>
          <a:off x="4946310" y="554075"/>
          <a:ext cx="952882" cy="11146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946310" y="777013"/>
        <a:ext cx="667017" cy="668816"/>
      </dsp:txXfrm>
    </dsp:sp>
    <dsp:sp modelId="{6F68E6A7-495A-484A-ADE0-E63C90DECBDD}">
      <dsp:nvSpPr>
        <dsp:cNvPr id="0" name=""/>
        <dsp:cNvSpPr/>
      </dsp:nvSpPr>
      <dsp:spPr>
        <a:xfrm>
          <a:off x="6294728" y="0"/>
          <a:ext cx="4494729" cy="2222844"/>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rtl="0">
            <a:lnSpc>
              <a:spcPct val="90000"/>
            </a:lnSpc>
            <a:spcBef>
              <a:spcPct val="0"/>
            </a:spcBef>
            <a:spcAft>
              <a:spcPct val="35000"/>
            </a:spcAft>
            <a:buNone/>
          </a:pPr>
          <a:r>
            <a:rPr lang="en-US" sz="4100" b="1" kern="1200" dirty="0">
              <a:solidFill>
                <a:schemeClr val="bg1"/>
              </a:solidFill>
              <a:latin typeface="Century Gothic"/>
            </a:rPr>
            <a:t>Classical music is my favourite.</a:t>
          </a:r>
          <a:endParaRPr lang="en-US" sz="4100" b="1" kern="1200" dirty="0">
            <a:solidFill>
              <a:schemeClr val="bg1"/>
            </a:solidFill>
          </a:endParaRPr>
        </a:p>
      </dsp:txBody>
      <dsp:txXfrm>
        <a:off x="6359833" y="65105"/>
        <a:ext cx="4364519" cy="209263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8E6A7-495A-484A-ADE0-E63C90DECBDD}">
      <dsp:nvSpPr>
        <dsp:cNvPr id="0" name=""/>
        <dsp:cNvSpPr/>
      </dsp:nvSpPr>
      <dsp:spPr>
        <a:xfrm>
          <a:off x="2107" y="0"/>
          <a:ext cx="4494729" cy="22228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b="1" kern="1200">
              <a:solidFill>
                <a:schemeClr val="accent1">
                  <a:lumMod val="60000"/>
                  <a:lumOff val="40000"/>
                </a:schemeClr>
              </a:solidFill>
            </a:rPr>
            <a:t>By</a:t>
          </a:r>
          <a:r>
            <a:rPr lang="en-US" sz="4200" b="1" kern="1200" dirty="0">
              <a:solidFill>
                <a:schemeClr val="accent1">
                  <a:lumMod val="60000"/>
                  <a:lumOff val="40000"/>
                </a:schemeClr>
              </a:solidFill>
            </a:rPr>
            <a:t> analyzing </a:t>
          </a:r>
          <a:r>
            <a:rPr lang="en-US" sz="4200" b="1" i="0" u="none" strike="noStrike" kern="1200" cap="none" baseline="0" noProof="0" dirty="0">
              <a:solidFill>
                <a:schemeClr val="accent1">
                  <a:lumMod val="60000"/>
                  <a:lumOff val="40000"/>
                </a:schemeClr>
              </a:solidFill>
            </a:rPr>
            <a:t>the problem,</a:t>
          </a:r>
          <a:r>
            <a:rPr lang="en-US" sz="4200" b="1" i="0" u="none" strike="noStrike" kern="1200" cap="none" baseline="0" noProof="0" dirty="0"/>
            <a:t> it </a:t>
          </a:r>
          <a:r>
            <a:rPr lang="en-US" sz="4200" b="1" kern="1200" dirty="0"/>
            <a:t>is </a:t>
          </a:r>
          <a:r>
            <a:rPr lang="en-US" sz="4200" b="1" i="0" u="none" strike="noStrike" kern="1200" cap="none" baseline="0" noProof="0" dirty="0"/>
            <a:t>possible...</a:t>
          </a:r>
          <a:endParaRPr lang="en-US" sz="4200" b="1" i="0" u="none" strike="noStrike" kern="1200" cap="none" baseline="0" noProof="0" dirty="0">
            <a:solidFill>
              <a:schemeClr val="bg1"/>
            </a:solidFill>
            <a:latin typeface="Century Gothic"/>
          </a:endParaRPr>
        </a:p>
      </dsp:txBody>
      <dsp:txXfrm>
        <a:off x="67212" y="65105"/>
        <a:ext cx="4364519" cy="2092634"/>
      </dsp:txXfrm>
    </dsp:sp>
    <dsp:sp modelId="{72E02C5F-9E1D-4F92-9F5D-7C090B1B2526}">
      <dsp:nvSpPr>
        <dsp:cNvPr id="0" name=""/>
        <dsp:cNvSpPr/>
      </dsp:nvSpPr>
      <dsp:spPr>
        <a:xfrm>
          <a:off x="4946310" y="554075"/>
          <a:ext cx="952882" cy="11146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4946310" y="777013"/>
        <a:ext cx="667017" cy="668816"/>
      </dsp:txXfrm>
    </dsp:sp>
    <dsp:sp modelId="{7073B28B-5652-402F-A534-73C661E3708E}">
      <dsp:nvSpPr>
        <dsp:cNvPr id="0" name=""/>
        <dsp:cNvSpPr/>
      </dsp:nvSpPr>
      <dsp:spPr>
        <a:xfrm>
          <a:off x="6294728" y="0"/>
          <a:ext cx="4494729" cy="2222844"/>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b="1" kern="1200" dirty="0">
              <a:latin typeface="Century Gothic"/>
            </a:rPr>
            <a:t>Analyzing the problem allows...</a:t>
          </a:r>
          <a:endParaRPr lang="en-US" sz="4200" b="1" kern="1200" dirty="0"/>
        </a:p>
      </dsp:txBody>
      <dsp:txXfrm>
        <a:off x="6359833" y="65105"/>
        <a:ext cx="4364519" cy="209263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4F58C-D2C0-4210-97DD-A08ABD10AF1F}">
      <dsp:nvSpPr>
        <dsp:cNvPr id="0" name=""/>
        <dsp:cNvSpPr/>
      </dsp:nvSpPr>
      <dsp:spPr>
        <a:xfrm>
          <a:off x="0" y="193100"/>
          <a:ext cx="2896497" cy="1737898"/>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endParaRPr lang="en-US" sz="3800" b="1" kern="1200" dirty="0">
            <a:latin typeface="Century Gothic"/>
          </a:endParaRPr>
        </a:p>
      </dsp:txBody>
      <dsp:txXfrm>
        <a:off x="0" y="193100"/>
        <a:ext cx="2896497" cy="1737898"/>
      </dsp:txXfrm>
    </dsp:sp>
    <dsp:sp modelId="{D88DD080-3F1B-44D8-B399-24D15B8F99C4}">
      <dsp:nvSpPr>
        <dsp:cNvPr id="0" name=""/>
        <dsp:cNvSpPr/>
      </dsp:nvSpPr>
      <dsp:spPr>
        <a:xfrm>
          <a:off x="3186146" y="193100"/>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endParaRPr lang="en-US" sz="3800" b="1" kern="1200" dirty="0">
            <a:latin typeface="Century Gothic"/>
          </a:endParaRPr>
        </a:p>
      </dsp:txBody>
      <dsp:txXfrm>
        <a:off x="3186146" y="193100"/>
        <a:ext cx="2896497" cy="1737898"/>
      </dsp:txXfrm>
    </dsp:sp>
    <dsp:sp modelId="{A29BDDED-8217-40E4-A7D1-54C3934A7049}">
      <dsp:nvSpPr>
        <dsp:cNvPr id="0" name=""/>
        <dsp:cNvSpPr/>
      </dsp:nvSpPr>
      <dsp:spPr>
        <a:xfrm>
          <a:off x="6372293" y="193100"/>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b="1" kern="1200" dirty="0">
              <a:latin typeface="Century Gothic"/>
            </a:rPr>
            <a:t> </a:t>
          </a:r>
        </a:p>
      </dsp:txBody>
      <dsp:txXfrm>
        <a:off x="6372293" y="193100"/>
        <a:ext cx="2896497" cy="1737898"/>
      </dsp:txXfrm>
    </dsp:sp>
    <dsp:sp modelId="{71A084D4-A635-4871-9E06-6FE190FC2947}">
      <dsp:nvSpPr>
        <dsp:cNvPr id="0" name=""/>
        <dsp:cNvSpPr/>
      </dsp:nvSpPr>
      <dsp:spPr>
        <a:xfrm>
          <a:off x="0"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endParaRPr lang="en-US" sz="3800" b="1" kern="1200" dirty="0">
            <a:latin typeface="Century Gothic"/>
          </a:endParaRPr>
        </a:p>
      </dsp:txBody>
      <dsp:txXfrm>
        <a:off x="0" y="2220648"/>
        <a:ext cx="2896497" cy="1737898"/>
      </dsp:txXfrm>
    </dsp:sp>
    <dsp:sp modelId="{44CC2C94-714A-44EE-81B4-B0DC5575C628}">
      <dsp:nvSpPr>
        <dsp:cNvPr id="0" name=""/>
        <dsp:cNvSpPr/>
      </dsp:nvSpPr>
      <dsp:spPr>
        <a:xfrm>
          <a:off x="3186146" y="2220648"/>
          <a:ext cx="2896497" cy="1737898"/>
        </a:xfrm>
        <a:prstGeom prst="rect">
          <a:avLst/>
        </a:prstGeom>
        <a:solidFill>
          <a:schemeClr val="accent2">
            <a:shade val="50000"/>
            <a:hueOff val="543192"/>
            <a:satOff val="-72042"/>
            <a:lumOff val="582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b="1" kern="1200" dirty="0">
              <a:latin typeface="Century Gothic"/>
            </a:rPr>
            <a:t>USE ACTIVE VOICE</a:t>
          </a:r>
        </a:p>
      </dsp:txBody>
      <dsp:txXfrm>
        <a:off x="3186146" y="2220648"/>
        <a:ext cx="2896497" cy="1737898"/>
      </dsp:txXfrm>
    </dsp:sp>
    <dsp:sp modelId="{8EE05A0C-8F81-449C-98B0-2EB25D17D972}">
      <dsp:nvSpPr>
        <dsp:cNvPr id="0" name=""/>
        <dsp:cNvSpPr/>
      </dsp:nvSpPr>
      <dsp:spPr>
        <a:xfrm>
          <a:off x="6372293"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endParaRPr lang="en-US" sz="3800" b="1" kern="1200" dirty="0">
            <a:latin typeface="Century Gothic"/>
          </a:endParaRPr>
        </a:p>
      </dsp:txBody>
      <dsp:txXfrm>
        <a:off x="6372293" y="2220648"/>
        <a:ext cx="2896497" cy="1737898"/>
      </dsp:txXfrm>
    </dsp:sp>
    <dsp:sp modelId="{90F055C5-B7D2-418E-A523-A86DC56A357D}">
      <dsp:nvSpPr>
        <dsp:cNvPr id="0" name=""/>
        <dsp:cNvSpPr/>
      </dsp:nvSpPr>
      <dsp:spPr>
        <a:xfrm>
          <a:off x="1593073" y="4248196"/>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endParaRPr lang="en-US" sz="3800" b="1" kern="1200" dirty="0">
            <a:latin typeface="Century Gothic"/>
          </a:endParaRPr>
        </a:p>
      </dsp:txBody>
      <dsp:txXfrm>
        <a:off x="1593073" y="4248196"/>
        <a:ext cx="2896497" cy="1737898"/>
      </dsp:txXfrm>
    </dsp:sp>
    <dsp:sp modelId="{DF0349FA-75FA-4D69-B0F6-6BBC9ED165E0}">
      <dsp:nvSpPr>
        <dsp:cNvPr id="0" name=""/>
        <dsp:cNvSpPr/>
      </dsp:nvSpPr>
      <dsp:spPr>
        <a:xfrm>
          <a:off x="4779220" y="4248196"/>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endParaRPr lang="en-US" sz="3800" b="1" kern="1200" dirty="0">
            <a:latin typeface="Century Gothic"/>
          </a:endParaRPr>
        </a:p>
      </dsp:txBody>
      <dsp:txXfrm>
        <a:off x="4779220" y="4248196"/>
        <a:ext cx="2896497" cy="173789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AFBDF-1A31-408F-82D1-7E52E62DF903}">
      <dsp:nvSpPr>
        <dsp:cNvPr id="0" name=""/>
        <dsp:cNvSpPr/>
      </dsp:nvSpPr>
      <dsp:spPr>
        <a:xfrm>
          <a:off x="2107" y="0"/>
          <a:ext cx="4494729" cy="22228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b="1" kern="1200">
              <a:solidFill>
                <a:schemeClr val="bg1"/>
              </a:solidFill>
              <a:latin typeface="Century Gothic"/>
            </a:rPr>
            <a:t>The</a:t>
          </a:r>
          <a:r>
            <a:rPr lang="en-US" sz="4200" b="1" i="0" u="none" strike="noStrike" kern="1200" cap="none" baseline="0" noProof="0" dirty="0">
              <a:solidFill>
                <a:schemeClr val="bg1"/>
              </a:solidFill>
              <a:latin typeface="Century Gothic"/>
            </a:rPr>
            <a:t> dog was walked </a:t>
          </a:r>
          <a:r>
            <a:rPr lang="en-US" sz="4200" b="1" i="0" u="none" strike="noStrike" kern="1200" cap="none" baseline="0" noProof="0" dirty="0">
              <a:solidFill>
                <a:schemeClr val="accent1">
                  <a:lumMod val="60000"/>
                  <a:lumOff val="40000"/>
                </a:schemeClr>
              </a:solidFill>
              <a:latin typeface="Century Gothic"/>
            </a:rPr>
            <a:t>by my sister.</a:t>
          </a:r>
        </a:p>
      </dsp:txBody>
      <dsp:txXfrm>
        <a:off x="67212" y="65105"/>
        <a:ext cx="4364519" cy="2092634"/>
      </dsp:txXfrm>
    </dsp:sp>
    <dsp:sp modelId="{744EEF26-6650-4EB0-9CBB-E138098E4BC6}">
      <dsp:nvSpPr>
        <dsp:cNvPr id="0" name=""/>
        <dsp:cNvSpPr/>
      </dsp:nvSpPr>
      <dsp:spPr>
        <a:xfrm>
          <a:off x="4946310" y="554075"/>
          <a:ext cx="952882" cy="11146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4946310" y="777013"/>
        <a:ext cx="667017" cy="668816"/>
      </dsp:txXfrm>
    </dsp:sp>
    <dsp:sp modelId="{6F68E6A7-495A-484A-ADE0-E63C90DECBDD}">
      <dsp:nvSpPr>
        <dsp:cNvPr id="0" name=""/>
        <dsp:cNvSpPr/>
      </dsp:nvSpPr>
      <dsp:spPr>
        <a:xfrm>
          <a:off x="6294728" y="0"/>
          <a:ext cx="4494729" cy="2222844"/>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b="1" kern="1200" dirty="0">
              <a:solidFill>
                <a:schemeClr val="accent1">
                  <a:lumMod val="60000"/>
                  <a:lumOff val="40000"/>
                </a:schemeClr>
              </a:solidFill>
              <a:latin typeface="Century Gothic"/>
            </a:rPr>
            <a:t>My sister</a:t>
          </a:r>
          <a:r>
            <a:rPr lang="en-US" sz="4200" b="1" kern="1200" dirty="0">
              <a:latin typeface="Century Gothic"/>
            </a:rPr>
            <a:t> walked the dog.</a:t>
          </a:r>
          <a:endParaRPr lang="en-US" sz="4200" kern="1200" dirty="0"/>
        </a:p>
      </dsp:txBody>
      <dsp:txXfrm>
        <a:off x="6359833" y="65105"/>
        <a:ext cx="4364519" cy="209263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8E6A7-495A-484A-ADE0-E63C90DECBDD}">
      <dsp:nvSpPr>
        <dsp:cNvPr id="0" name=""/>
        <dsp:cNvSpPr/>
      </dsp:nvSpPr>
      <dsp:spPr>
        <a:xfrm>
          <a:off x="2107" y="0"/>
          <a:ext cx="4494729" cy="22228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b="1" kern="1200">
              <a:solidFill>
                <a:schemeClr val="bg1"/>
              </a:solidFill>
              <a:latin typeface="Century Gothic"/>
            </a:rPr>
            <a:t>Data was analyzed </a:t>
          </a:r>
          <a:r>
            <a:rPr lang="en-US" sz="4200" b="1" kern="1200">
              <a:solidFill>
                <a:schemeClr val="accent1">
                  <a:lumMod val="60000"/>
                  <a:lumOff val="40000"/>
                </a:schemeClr>
              </a:solidFill>
              <a:latin typeface="Century Gothic"/>
            </a:rPr>
            <a:t>by researchers</a:t>
          </a:r>
          <a:r>
            <a:rPr lang="en-US" sz="4200" b="1" i="0" u="none" strike="noStrike" kern="1200" cap="none" baseline="0" noProof="0" dirty="0">
              <a:solidFill>
                <a:schemeClr val="accent1">
                  <a:lumMod val="60000"/>
                  <a:lumOff val="40000"/>
                </a:schemeClr>
              </a:solidFill>
              <a:latin typeface="Century Gothic"/>
            </a:rPr>
            <a:t>.</a:t>
          </a:r>
        </a:p>
      </dsp:txBody>
      <dsp:txXfrm>
        <a:off x="67212" y="65105"/>
        <a:ext cx="4364519" cy="2092634"/>
      </dsp:txXfrm>
    </dsp:sp>
    <dsp:sp modelId="{72E02C5F-9E1D-4F92-9F5D-7C090B1B2526}">
      <dsp:nvSpPr>
        <dsp:cNvPr id="0" name=""/>
        <dsp:cNvSpPr/>
      </dsp:nvSpPr>
      <dsp:spPr>
        <a:xfrm>
          <a:off x="4946310" y="554075"/>
          <a:ext cx="952882" cy="11146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4946310" y="777013"/>
        <a:ext cx="667017" cy="668816"/>
      </dsp:txXfrm>
    </dsp:sp>
    <dsp:sp modelId="{7073B28B-5652-402F-A534-73C661E3708E}">
      <dsp:nvSpPr>
        <dsp:cNvPr id="0" name=""/>
        <dsp:cNvSpPr/>
      </dsp:nvSpPr>
      <dsp:spPr>
        <a:xfrm>
          <a:off x="6294728" y="0"/>
          <a:ext cx="4494729" cy="2222844"/>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b="1" kern="1200" dirty="0">
              <a:solidFill>
                <a:schemeClr val="accent1">
                  <a:lumMod val="60000"/>
                  <a:lumOff val="40000"/>
                </a:schemeClr>
              </a:solidFill>
              <a:latin typeface="Century Gothic"/>
            </a:rPr>
            <a:t>Researchers</a:t>
          </a:r>
          <a:r>
            <a:rPr lang="en-US" sz="4200" b="1" kern="1200" dirty="0">
              <a:latin typeface="Century Gothic"/>
            </a:rPr>
            <a:t> analyzed data.</a:t>
          </a:r>
          <a:endParaRPr lang="en-US" sz="4200" b="1" kern="1200" dirty="0"/>
        </a:p>
      </dsp:txBody>
      <dsp:txXfrm>
        <a:off x="6359833" y="65105"/>
        <a:ext cx="4364519" cy="209263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4F58C-D2C0-4210-97DD-A08ABD10AF1F}">
      <dsp:nvSpPr>
        <dsp:cNvPr id="0" name=""/>
        <dsp:cNvSpPr/>
      </dsp:nvSpPr>
      <dsp:spPr>
        <a:xfrm>
          <a:off x="0" y="193100"/>
          <a:ext cx="2896497" cy="1737898"/>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endParaRPr lang="en-US" sz="3500" b="1" kern="1200" dirty="0">
            <a:latin typeface="Century Gothic"/>
          </a:endParaRPr>
        </a:p>
      </dsp:txBody>
      <dsp:txXfrm>
        <a:off x="0" y="193100"/>
        <a:ext cx="2896497" cy="1737898"/>
      </dsp:txXfrm>
    </dsp:sp>
    <dsp:sp modelId="{D88DD080-3F1B-44D8-B399-24D15B8F99C4}">
      <dsp:nvSpPr>
        <dsp:cNvPr id="0" name=""/>
        <dsp:cNvSpPr/>
      </dsp:nvSpPr>
      <dsp:spPr>
        <a:xfrm>
          <a:off x="3186146" y="193100"/>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endParaRPr lang="en-US" sz="3500" b="1" kern="1200" dirty="0">
            <a:latin typeface="Century Gothic"/>
          </a:endParaRPr>
        </a:p>
      </dsp:txBody>
      <dsp:txXfrm>
        <a:off x="3186146" y="193100"/>
        <a:ext cx="2896497" cy="1737898"/>
      </dsp:txXfrm>
    </dsp:sp>
    <dsp:sp modelId="{A29BDDED-8217-40E4-A7D1-54C3934A7049}">
      <dsp:nvSpPr>
        <dsp:cNvPr id="0" name=""/>
        <dsp:cNvSpPr/>
      </dsp:nvSpPr>
      <dsp:spPr>
        <a:xfrm>
          <a:off x="6372293" y="193100"/>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b="1" kern="1200" dirty="0">
              <a:latin typeface="Century Gothic"/>
            </a:rPr>
            <a:t> </a:t>
          </a:r>
        </a:p>
      </dsp:txBody>
      <dsp:txXfrm>
        <a:off x="6372293" y="193100"/>
        <a:ext cx="2896497" cy="1737898"/>
      </dsp:txXfrm>
    </dsp:sp>
    <dsp:sp modelId="{71A084D4-A635-4871-9E06-6FE190FC2947}">
      <dsp:nvSpPr>
        <dsp:cNvPr id="0" name=""/>
        <dsp:cNvSpPr/>
      </dsp:nvSpPr>
      <dsp:spPr>
        <a:xfrm>
          <a:off x="0"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endParaRPr lang="en-US" sz="3500" b="1" kern="1200" dirty="0">
            <a:latin typeface="Century Gothic"/>
          </a:endParaRPr>
        </a:p>
      </dsp:txBody>
      <dsp:txXfrm>
        <a:off x="0" y="2220648"/>
        <a:ext cx="2896497" cy="1737898"/>
      </dsp:txXfrm>
    </dsp:sp>
    <dsp:sp modelId="{8EE05A0C-8F81-449C-98B0-2EB25D17D972}">
      <dsp:nvSpPr>
        <dsp:cNvPr id="0" name=""/>
        <dsp:cNvSpPr/>
      </dsp:nvSpPr>
      <dsp:spPr>
        <a:xfrm>
          <a:off x="3186146" y="2220648"/>
          <a:ext cx="2896497" cy="1737898"/>
        </a:xfrm>
        <a:prstGeom prst="rect">
          <a:avLst/>
        </a:prstGeom>
        <a:solidFill>
          <a:schemeClr val="accent2">
            <a:shade val="50000"/>
            <a:hueOff val="543192"/>
            <a:satOff val="-72042"/>
            <a:lumOff val="582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endParaRPr lang="en-US" sz="3500" b="1" kern="1200" dirty="0">
            <a:latin typeface="Century Gothic"/>
          </a:endParaRPr>
        </a:p>
      </dsp:txBody>
      <dsp:txXfrm>
        <a:off x="3186146" y="2220648"/>
        <a:ext cx="2896497" cy="1737898"/>
      </dsp:txXfrm>
    </dsp:sp>
    <dsp:sp modelId="{90F055C5-B7D2-418E-A523-A86DC56A357D}">
      <dsp:nvSpPr>
        <dsp:cNvPr id="0" name=""/>
        <dsp:cNvSpPr/>
      </dsp:nvSpPr>
      <dsp:spPr>
        <a:xfrm>
          <a:off x="6372293"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b="1" kern="1200" dirty="0">
              <a:latin typeface="Century Gothic"/>
            </a:rPr>
            <a:t>USE STRONG VERBS</a:t>
          </a:r>
        </a:p>
      </dsp:txBody>
      <dsp:txXfrm>
        <a:off x="6372293" y="2220648"/>
        <a:ext cx="2896497" cy="1737898"/>
      </dsp:txXfrm>
    </dsp:sp>
    <dsp:sp modelId="{DF0349FA-75FA-4D69-B0F6-6BBC9ED165E0}">
      <dsp:nvSpPr>
        <dsp:cNvPr id="0" name=""/>
        <dsp:cNvSpPr/>
      </dsp:nvSpPr>
      <dsp:spPr>
        <a:xfrm>
          <a:off x="1593073" y="4248196"/>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endParaRPr lang="en-US" sz="3500" b="1" kern="1200" dirty="0">
            <a:latin typeface="Century Gothic"/>
          </a:endParaRPr>
        </a:p>
      </dsp:txBody>
      <dsp:txXfrm>
        <a:off x="1593073" y="4248196"/>
        <a:ext cx="2896497" cy="1737898"/>
      </dsp:txXfrm>
    </dsp:sp>
    <dsp:sp modelId="{DDCD5333-90D2-41AD-B254-C421F7C2D672}">
      <dsp:nvSpPr>
        <dsp:cNvPr id="0" name=""/>
        <dsp:cNvSpPr/>
      </dsp:nvSpPr>
      <dsp:spPr>
        <a:xfrm>
          <a:off x="4779220" y="4248196"/>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endParaRPr lang="en-US" sz="3500" b="1" kern="1200" dirty="0">
            <a:latin typeface="Century Gothic"/>
          </a:endParaRPr>
        </a:p>
      </dsp:txBody>
      <dsp:txXfrm>
        <a:off x="4779220" y="4248196"/>
        <a:ext cx="2896497" cy="173789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A4080-A339-497A-88B1-EC8B9E01C7BF}">
      <dsp:nvSpPr>
        <dsp:cNvPr id="0" name=""/>
        <dsp:cNvSpPr/>
      </dsp:nvSpPr>
      <dsp:spPr>
        <a:xfrm>
          <a:off x="3283096" y="3085"/>
          <a:ext cx="2913558" cy="116542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b="1" i="0" u="none" strike="noStrike" kern="1200" cap="none" baseline="0" noProof="0" dirty="0">
              <a:solidFill>
                <a:schemeClr val="bg1"/>
              </a:solidFill>
              <a:latin typeface="Century Gothic"/>
            </a:rPr>
            <a:t>presents a summary</a:t>
          </a:r>
        </a:p>
      </dsp:txBody>
      <dsp:txXfrm>
        <a:off x="3865808" y="3085"/>
        <a:ext cx="1748135" cy="1165423"/>
      </dsp:txXfrm>
    </dsp:sp>
    <dsp:sp modelId="{36F20889-6E75-49C3-904A-79C95892679A}">
      <dsp:nvSpPr>
        <dsp:cNvPr id="0" name=""/>
        <dsp:cNvSpPr/>
      </dsp:nvSpPr>
      <dsp:spPr>
        <a:xfrm>
          <a:off x="5817892" y="102146"/>
          <a:ext cx="2418253" cy="967301"/>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sz="1900" b="1" kern="1200">
              <a:latin typeface="Century Gothic"/>
            </a:rPr>
            <a:t>summarizes</a:t>
          </a:r>
          <a:endParaRPr lang="en-US" sz="1900" b="1" kern="1200" dirty="0"/>
        </a:p>
      </dsp:txBody>
      <dsp:txXfrm>
        <a:off x="6301543" y="102146"/>
        <a:ext cx="1450952" cy="967301"/>
      </dsp:txXfrm>
    </dsp:sp>
    <dsp:sp modelId="{A68C7C39-B306-45C3-9FD7-751AC44276D9}">
      <dsp:nvSpPr>
        <dsp:cNvPr id="0" name=""/>
        <dsp:cNvSpPr/>
      </dsp:nvSpPr>
      <dsp:spPr>
        <a:xfrm>
          <a:off x="3283096" y="1331667"/>
          <a:ext cx="2913558" cy="1165423"/>
        </a:xfrm>
        <a:prstGeom prst="chevron">
          <a:avLst/>
        </a:prstGeom>
        <a:solidFill>
          <a:schemeClr val="accent2">
            <a:hueOff val="-129564"/>
            <a:satOff val="1255"/>
            <a:lumOff val="-38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Century Gothic"/>
            </a:rPr>
            <a:t>provides an argument</a:t>
          </a:r>
          <a:endParaRPr lang="en-US" sz="2500" kern="1200" dirty="0"/>
        </a:p>
      </dsp:txBody>
      <dsp:txXfrm>
        <a:off x="3865808" y="1331667"/>
        <a:ext cx="1748135" cy="1165423"/>
      </dsp:txXfrm>
    </dsp:sp>
    <dsp:sp modelId="{96D304DA-BE6A-4889-AB89-7E38BAAFCEA8}">
      <dsp:nvSpPr>
        <dsp:cNvPr id="0" name=""/>
        <dsp:cNvSpPr/>
      </dsp:nvSpPr>
      <dsp:spPr>
        <a:xfrm>
          <a:off x="5817892" y="1430728"/>
          <a:ext cx="2418253" cy="967301"/>
        </a:xfrm>
        <a:prstGeom prst="chevron">
          <a:avLst/>
        </a:prstGeom>
        <a:solidFill>
          <a:schemeClr val="accent2">
            <a:tint val="40000"/>
            <a:alpha val="90000"/>
            <a:hueOff val="-229097"/>
            <a:satOff val="-4315"/>
            <a:lumOff val="-686"/>
            <a:alphaOff val="0"/>
          </a:schemeClr>
        </a:solidFill>
        <a:ln w="12700" cap="flat" cmpd="sng" algn="ctr">
          <a:solidFill>
            <a:schemeClr val="accent2">
              <a:tint val="40000"/>
              <a:alpha val="90000"/>
              <a:hueOff val="-229097"/>
              <a:satOff val="-4315"/>
              <a:lumOff val="-6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sz="1900" b="1" kern="1200">
              <a:latin typeface="Century Gothic"/>
            </a:rPr>
            <a:t>argues</a:t>
          </a:r>
          <a:endParaRPr lang="en-US" sz="1900" b="1" kern="1200" dirty="0"/>
        </a:p>
      </dsp:txBody>
      <dsp:txXfrm>
        <a:off x="6301543" y="1430728"/>
        <a:ext cx="1450952" cy="967301"/>
      </dsp:txXfrm>
    </dsp:sp>
    <dsp:sp modelId="{DCFD513F-1A30-4C6A-A6F1-349D018E721B}">
      <dsp:nvSpPr>
        <dsp:cNvPr id="0" name=""/>
        <dsp:cNvSpPr/>
      </dsp:nvSpPr>
      <dsp:spPr>
        <a:xfrm>
          <a:off x="3283096" y="2660250"/>
          <a:ext cx="2913558" cy="1165423"/>
        </a:xfrm>
        <a:prstGeom prst="chevron">
          <a:avLst/>
        </a:prstGeom>
        <a:solidFill>
          <a:schemeClr val="accent2">
            <a:hueOff val="-259128"/>
            <a:satOff val="2510"/>
            <a:lumOff val="-7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Century Gothic"/>
            </a:rPr>
            <a:t>has a discussion</a:t>
          </a:r>
          <a:endParaRPr lang="en-US" sz="2500" b="1" kern="1200" dirty="0"/>
        </a:p>
      </dsp:txBody>
      <dsp:txXfrm>
        <a:off x="3865808" y="2660250"/>
        <a:ext cx="1748135" cy="1165423"/>
      </dsp:txXfrm>
    </dsp:sp>
    <dsp:sp modelId="{C1BB68DC-3C37-49CC-BF9C-3422AB8DC15A}">
      <dsp:nvSpPr>
        <dsp:cNvPr id="0" name=""/>
        <dsp:cNvSpPr/>
      </dsp:nvSpPr>
      <dsp:spPr>
        <a:xfrm>
          <a:off x="5817892" y="2759311"/>
          <a:ext cx="2418253" cy="967301"/>
        </a:xfrm>
        <a:prstGeom prst="chevron">
          <a:avLst/>
        </a:prstGeom>
        <a:solidFill>
          <a:schemeClr val="accent2">
            <a:tint val="40000"/>
            <a:alpha val="90000"/>
            <a:hueOff val="-458194"/>
            <a:satOff val="-8630"/>
            <a:lumOff val="-1371"/>
            <a:alphaOff val="0"/>
          </a:schemeClr>
        </a:solidFill>
        <a:ln w="12700" cap="flat" cmpd="sng" algn="ctr">
          <a:solidFill>
            <a:schemeClr val="accent2">
              <a:tint val="40000"/>
              <a:alpha val="90000"/>
              <a:hueOff val="-458194"/>
              <a:satOff val="-8630"/>
              <a:lumOff val="-13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b="1" kern="1200">
              <a:latin typeface="Century Gothic"/>
            </a:rPr>
            <a:t>discusses</a:t>
          </a:r>
          <a:endParaRPr lang="en-US" sz="1900" kern="1200"/>
        </a:p>
      </dsp:txBody>
      <dsp:txXfrm>
        <a:off x="6301543" y="2759311"/>
        <a:ext cx="1450952" cy="967301"/>
      </dsp:txXfrm>
    </dsp:sp>
    <dsp:sp modelId="{975A526D-1D49-4FB8-8B1A-920F60C7D1D2}">
      <dsp:nvSpPr>
        <dsp:cNvPr id="0" name=""/>
        <dsp:cNvSpPr/>
      </dsp:nvSpPr>
      <dsp:spPr>
        <a:xfrm>
          <a:off x="3283096" y="3988832"/>
          <a:ext cx="2913558" cy="1165423"/>
        </a:xfrm>
        <a:prstGeom prst="chevron">
          <a:avLst/>
        </a:prstGeom>
        <a:solidFill>
          <a:schemeClr val="accent2">
            <a:hueOff val="-388691"/>
            <a:satOff val="3766"/>
            <a:lumOff val="-116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Century Gothic"/>
            </a:rPr>
            <a:t>makes a suggestion</a:t>
          </a:r>
          <a:endParaRPr lang="en-US" sz="2500" kern="1200" dirty="0"/>
        </a:p>
      </dsp:txBody>
      <dsp:txXfrm>
        <a:off x="3865808" y="3988832"/>
        <a:ext cx="1748135" cy="1165423"/>
      </dsp:txXfrm>
    </dsp:sp>
    <dsp:sp modelId="{7E5BAACE-BF1A-49A2-B581-606DCF6134C1}">
      <dsp:nvSpPr>
        <dsp:cNvPr id="0" name=""/>
        <dsp:cNvSpPr/>
      </dsp:nvSpPr>
      <dsp:spPr>
        <a:xfrm>
          <a:off x="5817892" y="4087893"/>
          <a:ext cx="2418253" cy="967301"/>
        </a:xfrm>
        <a:prstGeom prst="chevron">
          <a:avLst/>
        </a:prstGeom>
        <a:solidFill>
          <a:schemeClr val="accent2">
            <a:tint val="40000"/>
            <a:alpha val="90000"/>
            <a:hueOff val="-687292"/>
            <a:satOff val="-12945"/>
            <a:lumOff val="-2057"/>
            <a:alphaOff val="0"/>
          </a:schemeClr>
        </a:solidFill>
        <a:ln w="12700" cap="flat" cmpd="sng" algn="ctr">
          <a:solidFill>
            <a:schemeClr val="accent2">
              <a:tint val="40000"/>
              <a:alpha val="90000"/>
              <a:hueOff val="-687292"/>
              <a:satOff val="-12945"/>
              <a:lumOff val="-20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b="1" kern="1200" dirty="0">
              <a:latin typeface="Century Gothic"/>
            </a:rPr>
            <a:t>suggests</a:t>
          </a:r>
          <a:endParaRPr lang="en-US" sz="1900" kern="1200" dirty="0"/>
        </a:p>
      </dsp:txBody>
      <dsp:txXfrm>
        <a:off x="6301543" y="4087893"/>
        <a:ext cx="1450952" cy="967301"/>
      </dsp:txXfrm>
    </dsp:sp>
    <dsp:sp modelId="{7030DC5B-FF1D-44D4-9B0D-B604E48AA90E}">
      <dsp:nvSpPr>
        <dsp:cNvPr id="0" name=""/>
        <dsp:cNvSpPr/>
      </dsp:nvSpPr>
      <dsp:spPr>
        <a:xfrm>
          <a:off x="3283096" y="5317415"/>
          <a:ext cx="2913558" cy="1165423"/>
        </a:xfrm>
        <a:prstGeom prst="chevron">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Century Gothic"/>
            </a:rPr>
            <a:t>has the ability to</a:t>
          </a:r>
          <a:endParaRPr lang="en-US" sz="2500" kern="1200" dirty="0"/>
        </a:p>
      </dsp:txBody>
      <dsp:txXfrm>
        <a:off x="3865808" y="5317415"/>
        <a:ext cx="1748135" cy="1165423"/>
      </dsp:txXfrm>
    </dsp:sp>
    <dsp:sp modelId="{A27D4EB5-0324-48C0-8B6C-9A143CC6A825}">
      <dsp:nvSpPr>
        <dsp:cNvPr id="0" name=""/>
        <dsp:cNvSpPr/>
      </dsp:nvSpPr>
      <dsp:spPr>
        <a:xfrm>
          <a:off x="5817892" y="5416476"/>
          <a:ext cx="2418253" cy="967301"/>
        </a:xfrm>
        <a:prstGeom prst="chevron">
          <a:avLst/>
        </a:prstGeom>
        <a:solidFill>
          <a:schemeClr val="accent2">
            <a:tint val="40000"/>
            <a:alpha val="90000"/>
            <a:hueOff val="-916389"/>
            <a:satOff val="-17260"/>
            <a:lumOff val="-2743"/>
            <a:alphaOff val="0"/>
          </a:schemeClr>
        </a:solidFill>
        <a:ln w="12700" cap="flat" cmpd="sng" algn="ctr">
          <a:solidFill>
            <a:schemeClr val="accent2">
              <a:tint val="40000"/>
              <a:alpha val="90000"/>
              <a:hueOff val="-916389"/>
              <a:satOff val="-17260"/>
              <a:lumOff val="-27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Century Gothic"/>
            </a:rPr>
            <a:t>can</a:t>
          </a:r>
          <a:endParaRPr lang="en-US" sz="1900" kern="1200" dirty="0"/>
        </a:p>
      </dsp:txBody>
      <dsp:txXfrm>
        <a:off x="6301543" y="5416476"/>
        <a:ext cx="1450952" cy="96730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A4080-A339-497A-88B1-EC8B9E01C7BF}">
      <dsp:nvSpPr>
        <dsp:cNvPr id="0" name=""/>
        <dsp:cNvSpPr/>
      </dsp:nvSpPr>
      <dsp:spPr>
        <a:xfrm>
          <a:off x="3283096" y="3085"/>
          <a:ext cx="2913558" cy="1165423"/>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i="0" u="none" strike="noStrike" kern="1200" cap="none" baseline="0" noProof="0" dirty="0">
              <a:solidFill>
                <a:schemeClr val="bg1"/>
              </a:solidFill>
              <a:latin typeface="Century Gothic"/>
            </a:rPr>
            <a:t>makes an assumption</a:t>
          </a:r>
          <a:endParaRPr lang="en-US" sz="2400" b="1" i="0" u="none" strike="noStrike" kern="1200" cap="none" baseline="0" noProof="0" dirty="0">
            <a:solidFill>
              <a:srgbClr val="010000"/>
            </a:solidFill>
            <a:latin typeface="Century Gothic"/>
          </a:endParaRPr>
        </a:p>
      </dsp:txBody>
      <dsp:txXfrm>
        <a:off x="3865808" y="3085"/>
        <a:ext cx="1748135" cy="1165423"/>
      </dsp:txXfrm>
    </dsp:sp>
    <dsp:sp modelId="{36F20889-6E75-49C3-904A-79C95892679A}">
      <dsp:nvSpPr>
        <dsp:cNvPr id="0" name=""/>
        <dsp:cNvSpPr/>
      </dsp:nvSpPr>
      <dsp:spPr>
        <a:xfrm>
          <a:off x="5817892" y="102146"/>
          <a:ext cx="2418253" cy="967301"/>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b="1" kern="1200">
              <a:latin typeface="Century Gothic"/>
            </a:rPr>
            <a:t>assumes</a:t>
          </a:r>
          <a:endParaRPr lang="en-US" sz="2600" b="1" kern="1200" dirty="0"/>
        </a:p>
      </dsp:txBody>
      <dsp:txXfrm>
        <a:off x="6301543" y="102146"/>
        <a:ext cx="1450952" cy="967301"/>
      </dsp:txXfrm>
    </dsp:sp>
    <dsp:sp modelId="{A68C7C39-B306-45C3-9FD7-751AC44276D9}">
      <dsp:nvSpPr>
        <dsp:cNvPr id="0" name=""/>
        <dsp:cNvSpPr/>
      </dsp:nvSpPr>
      <dsp:spPr>
        <a:xfrm>
          <a:off x="3283096" y="1331667"/>
          <a:ext cx="2913558" cy="1165423"/>
        </a:xfrm>
        <a:prstGeom prst="chevron">
          <a:avLst/>
        </a:prstGeom>
        <a:solidFill>
          <a:schemeClr val="accent2">
            <a:shade val="80000"/>
            <a:hueOff val="119596"/>
            <a:satOff val="-16837"/>
            <a:lumOff val="96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Century Gothic"/>
            </a:rPr>
            <a:t>is in agreement with</a:t>
          </a:r>
          <a:endParaRPr lang="en-US" sz="2400" kern="1200" dirty="0"/>
        </a:p>
      </dsp:txBody>
      <dsp:txXfrm>
        <a:off x="3865808" y="1331667"/>
        <a:ext cx="1748135" cy="1165423"/>
      </dsp:txXfrm>
    </dsp:sp>
    <dsp:sp modelId="{96D304DA-BE6A-4889-AB89-7E38BAAFCEA8}">
      <dsp:nvSpPr>
        <dsp:cNvPr id="0" name=""/>
        <dsp:cNvSpPr/>
      </dsp:nvSpPr>
      <dsp:spPr>
        <a:xfrm>
          <a:off x="5817892" y="1430728"/>
          <a:ext cx="2418253" cy="967301"/>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b="1" kern="1200">
              <a:latin typeface="Century Gothic"/>
            </a:rPr>
            <a:t>agrees</a:t>
          </a:r>
          <a:endParaRPr lang="en-US" sz="2600" b="1" kern="1200" dirty="0"/>
        </a:p>
      </dsp:txBody>
      <dsp:txXfrm>
        <a:off x="6301543" y="1430728"/>
        <a:ext cx="1450952" cy="967301"/>
      </dsp:txXfrm>
    </dsp:sp>
    <dsp:sp modelId="{DCFD513F-1A30-4C6A-A6F1-349D018E721B}">
      <dsp:nvSpPr>
        <dsp:cNvPr id="0" name=""/>
        <dsp:cNvSpPr/>
      </dsp:nvSpPr>
      <dsp:spPr>
        <a:xfrm>
          <a:off x="3283096" y="2660250"/>
          <a:ext cx="2913558" cy="1165423"/>
        </a:xfrm>
        <a:prstGeom prst="chevron">
          <a:avLst/>
        </a:prstGeom>
        <a:solidFill>
          <a:schemeClr val="accent2">
            <a:shade val="80000"/>
            <a:hueOff val="239193"/>
            <a:satOff val="-33674"/>
            <a:lumOff val="192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Century Gothic"/>
            </a:rPr>
            <a:t>gives instructions</a:t>
          </a:r>
          <a:endParaRPr lang="en-US" sz="2400" kern="1200" dirty="0"/>
        </a:p>
      </dsp:txBody>
      <dsp:txXfrm>
        <a:off x="3865808" y="2660250"/>
        <a:ext cx="1748135" cy="1165423"/>
      </dsp:txXfrm>
    </dsp:sp>
    <dsp:sp modelId="{D85DF555-EDBA-47B0-A5BF-9C95FE878F39}">
      <dsp:nvSpPr>
        <dsp:cNvPr id="0" name=""/>
        <dsp:cNvSpPr/>
      </dsp:nvSpPr>
      <dsp:spPr>
        <a:xfrm>
          <a:off x="5817892" y="2759311"/>
          <a:ext cx="2418253" cy="967301"/>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rtl="0">
            <a:lnSpc>
              <a:spcPct val="90000"/>
            </a:lnSpc>
            <a:spcBef>
              <a:spcPct val="0"/>
            </a:spcBef>
            <a:spcAft>
              <a:spcPct val="35000"/>
            </a:spcAft>
            <a:buNone/>
          </a:pPr>
          <a:r>
            <a:rPr lang="en-US" sz="2600" b="1" kern="1200">
              <a:latin typeface="Century Gothic"/>
            </a:rPr>
            <a:t>instructs</a:t>
          </a:r>
          <a:endParaRPr lang="en-US" sz="2600" b="1" kern="1200" dirty="0">
            <a:latin typeface="Century Gothic"/>
          </a:endParaRPr>
        </a:p>
      </dsp:txBody>
      <dsp:txXfrm>
        <a:off x="6301543" y="2759311"/>
        <a:ext cx="1450952" cy="967301"/>
      </dsp:txXfrm>
    </dsp:sp>
    <dsp:sp modelId="{95CE6B73-E7C9-4495-A227-FFA3471BD462}">
      <dsp:nvSpPr>
        <dsp:cNvPr id="0" name=""/>
        <dsp:cNvSpPr/>
      </dsp:nvSpPr>
      <dsp:spPr>
        <a:xfrm>
          <a:off x="3283096" y="3988832"/>
          <a:ext cx="2913558" cy="1165423"/>
        </a:xfrm>
        <a:prstGeom prst="chevron">
          <a:avLst/>
        </a:prstGeom>
        <a:solidFill>
          <a:schemeClr val="accent2">
            <a:shade val="80000"/>
            <a:hueOff val="358789"/>
            <a:satOff val="-50510"/>
            <a:lumOff val="28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Century Gothic"/>
            </a:rPr>
            <a:t>is in conflict with</a:t>
          </a:r>
          <a:endParaRPr lang="en-US" sz="2400" b="1" kern="1200" dirty="0"/>
        </a:p>
      </dsp:txBody>
      <dsp:txXfrm>
        <a:off x="3865808" y="3988832"/>
        <a:ext cx="1748135" cy="1165423"/>
      </dsp:txXfrm>
    </dsp:sp>
    <dsp:sp modelId="{7E5BAACE-BF1A-49A2-B581-606DCF6134C1}">
      <dsp:nvSpPr>
        <dsp:cNvPr id="0" name=""/>
        <dsp:cNvSpPr/>
      </dsp:nvSpPr>
      <dsp:spPr>
        <a:xfrm>
          <a:off x="5817892" y="4087893"/>
          <a:ext cx="2418253" cy="967301"/>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rtl="0">
            <a:lnSpc>
              <a:spcPct val="90000"/>
            </a:lnSpc>
            <a:spcBef>
              <a:spcPct val="0"/>
            </a:spcBef>
            <a:spcAft>
              <a:spcPct val="35000"/>
            </a:spcAft>
            <a:buNone/>
          </a:pPr>
          <a:r>
            <a:rPr lang="en-US" sz="2600" b="1" kern="1200" dirty="0">
              <a:latin typeface="Century Gothic"/>
            </a:rPr>
            <a:t>conflicts</a:t>
          </a:r>
        </a:p>
      </dsp:txBody>
      <dsp:txXfrm>
        <a:off x="6301543" y="4087893"/>
        <a:ext cx="1450952" cy="967301"/>
      </dsp:txXfrm>
    </dsp:sp>
    <dsp:sp modelId="{7030DC5B-FF1D-44D4-9B0D-B604E48AA90E}">
      <dsp:nvSpPr>
        <dsp:cNvPr id="0" name=""/>
        <dsp:cNvSpPr/>
      </dsp:nvSpPr>
      <dsp:spPr>
        <a:xfrm>
          <a:off x="3283096" y="5317415"/>
          <a:ext cx="2913558" cy="1165423"/>
        </a:xfrm>
        <a:prstGeom prst="chevron">
          <a:avLst/>
        </a:prstGeom>
        <a:solidFill>
          <a:schemeClr val="accent2">
            <a:shade val="80000"/>
            <a:hueOff val="478385"/>
            <a:satOff val="-67347"/>
            <a:lumOff val="385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Century Gothic"/>
            </a:rPr>
            <a:t>makes a decision</a:t>
          </a:r>
          <a:endParaRPr lang="en-US" sz="2400" kern="1200" dirty="0"/>
        </a:p>
      </dsp:txBody>
      <dsp:txXfrm>
        <a:off x="3865808" y="5317415"/>
        <a:ext cx="1748135" cy="1165423"/>
      </dsp:txXfrm>
    </dsp:sp>
    <dsp:sp modelId="{A27D4EB5-0324-48C0-8B6C-9A143CC6A825}">
      <dsp:nvSpPr>
        <dsp:cNvPr id="0" name=""/>
        <dsp:cNvSpPr/>
      </dsp:nvSpPr>
      <dsp:spPr>
        <a:xfrm>
          <a:off x="5817892" y="5416476"/>
          <a:ext cx="2418253" cy="967301"/>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Century Gothic"/>
            </a:rPr>
            <a:t>decides</a:t>
          </a:r>
        </a:p>
      </dsp:txBody>
      <dsp:txXfrm>
        <a:off x="6301543" y="5416476"/>
        <a:ext cx="1450952" cy="96730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4F58C-D2C0-4210-97DD-A08ABD10AF1F}">
      <dsp:nvSpPr>
        <dsp:cNvPr id="0" name=""/>
        <dsp:cNvSpPr/>
      </dsp:nvSpPr>
      <dsp:spPr>
        <a:xfrm>
          <a:off x="0" y="193100"/>
          <a:ext cx="2896497" cy="1737898"/>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endParaRPr lang="en-US" sz="3800" b="1" kern="1200" dirty="0">
            <a:latin typeface="Century Gothic"/>
          </a:endParaRPr>
        </a:p>
      </dsp:txBody>
      <dsp:txXfrm>
        <a:off x="0" y="193100"/>
        <a:ext cx="2896497" cy="1737898"/>
      </dsp:txXfrm>
    </dsp:sp>
    <dsp:sp modelId="{D88DD080-3F1B-44D8-B399-24D15B8F99C4}">
      <dsp:nvSpPr>
        <dsp:cNvPr id="0" name=""/>
        <dsp:cNvSpPr/>
      </dsp:nvSpPr>
      <dsp:spPr>
        <a:xfrm>
          <a:off x="3186146" y="193100"/>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endParaRPr lang="en-US" sz="3800" b="1" kern="1200" dirty="0">
            <a:latin typeface="Century Gothic"/>
          </a:endParaRPr>
        </a:p>
      </dsp:txBody>
      <dsp:txXfrm>
        <a:off x="3186146" y="193100"/>
        <a:ext cx="2896497" cy="1737898"/>
      </dsp:txXfrm>
    </dsp:sp>
    <dsp:sp modelId="{A29BDDED-8217-40E4-A7D1-54C3934A7049}">
      <dsp:nvSpPr>
        <dsp:cNvPr id="0" name=""/>
        <dsp:cNvSpPr/>
      </dsp:nvSpPr>
      <dsp:spPr>
        <a:xfrm>
          <a:off x="6372293" y="193100"/>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b="1" kern="1200" dirty="0">
              <a:latin typeface="Century Gothic"/>
            </a:rPr>
            <a:t> </a:t>
          </a:r>
        </a:p>
      </dsp:txBody>
      <dsp:txXfrm>
        <a:off x="6372293" y="193100"/>
        <a:ext cx="2896497" cy="1737898"/>
      </dsp:txXfrm>
    </dsp:sp>
    <dsp:sp modelId="{71A084D4-A635-4871-9E06-6FE190FC2947}">
      <dsp:nvSpPr>
        <dsp:cNvPr id="0" name=""/>
        <dsp:cNvSpPr/>
      </dsp:nvSpPr>
      <dsp:spPr>
        <a:xfrm>
          <a:off x="0"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endParaRPr lang="en-US" sz="3800" b="1" kern="1200" dirty="0">
            <a:latin typeface="Century Gothic"/>
          </a:endParaRPr>
        </a:p>
      </dsp:txBody>
      <dsp:txXfrm>
        <a:off x="0" y="2220648"/>
        <a:ext cx="2896497" cy="1737898"/>
      </dsp:txXfrm>
    </dsp:sp>
    <dsp:sp modelId="{8EE05A0C-8F81-449C-98B0-2EB25D17D972}">
      <dsp:nvSpPr>
        <dsp:cNvPr id="0" name=""/>
        <dsp:cNvSpPr/>
      </dsp:nvSpPr>
      <dsp:spPr>
        <a:xfrm>
          <a:off x="3186146" y="2220648"/>
          <a:ext cx="2896497" cy="1737898"/>
        </a:xfrm>
        <a:prstGeom prst="rect">
          <a:avLst/>
        </a:prstGeom>
        <a:solidFill>
          <a:schemeClr val="accent2">
            <a:shade val="50000"/>
            <a:hueOff val="543192"/>
            <a:satOff val="-72042"/>
            <a:lumOff val="582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endParaRPr lang="en-US" sz="3800" b="1" kern="1200" dirty="0">
            <a:latin typeface="Century Gothic"/>
          </a:endParaRPr>
        </a:p>
      </dsp:txBody>
      <dsp:txXfrm>
        <a:off x="3186146" y="2220648"/>
        <a:ext cx="2896497" cy="1737898"/>
      </dsp:txXfrm>
    </dsp:sp>
    <dsp:sp modelId="{DF0349FA-75FA-4D69-B0F6-6BBC9ED165E0}">
      <dsp:nvSpPr>
        <dsp:cNvPr id="0" name=""/>
        <dsp:cNvSpPr/>
      </dsp:nvSpPr>
      <dsp:spPr>
        <a:xfrm>
          <a:off x="6372293"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endParaRPr lang="en-US" sz="3800" b="1" kern="1200" dirty="0">
            <a:latin typeface="Century Gothic"/>
          </a:endParaRPr>
        </a:p>
      </dsp:txBody>
      <dsp:txXfrm>
        <a:off x="6372293" y="2220648"/>
        <a:ext cx="2896497" cy="1737898"/>
      </dsp:txXfrm>
    </dsp:sp>
    <dsp:sp modelId="{DDCD5333-90D2-41AD-B254-C421F7C2D672}">
      <dsp:nvSpPr>
        <dsp:cNvPr id="0" name=""/>
        <dsp:cNvSpPr/>
      </dsp:nvSpPr>
      <dsp:spPr>
        <a:xfrm>
          <a:off x="1593073" y="4248196"/>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b="1" kern="1200" dirty="0">
              <a:latin typeface="Century Gothic"/>
            </a:rPr>
            <a:t>COMBINE SENTENCES</a:t>
          </a:r>
        </a:p>
      </dsp:txBody>
      <dsp:txXfrm>
        <a:off x="1593073" y="4248196"/>
        <a:ext cx="2896497" cy="1737898"/>
      </dsp:txXfrm>
    </dsp:sp>
    <dsp:sp modelId="{00EFABE3-C89E-462E-8BC1-6BC0DB76C247}">
      <dsp:nvSpPr>
        <dsp:cNvPr id="0" name=""/>
        <dsp:cNvSpPr/>
      </dsp:nvSpPr>
      <dsp:spPr>
        <a:xfrm>
          <a:off x="4779220" y="4248196"/>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endParaRPr lang="en-US" sz="3800" b="1" kern="1200" dirty="0">
            <a:latin typeface="Century Gothic"/>
          </a:endParaRPr>
        </a:p>
      </dsp:txBody>
      <dsp:txXfrm>
        <a:off x="4779220" y="4248196"/>
        <a:ext cx="2896497" cy="17378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AFBDF-1A31-408F-82D1-7E52E62DF903}">
      <dsp:nvSpPr>
        <dsp:cNvPr id="0" name=""/>
        <dsp:cNvSpPr/>
      </dsp:nvSpPr>
      <dsp:spPr>
        <a:xfrm>
          <a:off x="2107" y="0"/>
          <a:ext cx="4494729" cy="193451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lang="en-US" sz="5100" b="1" kern="1200">
              <a:latin typeface="Century Gothic"/>
            </a:rPr>
            <a:t>very important</a:t>
          </a:r>
          <a:endParaRPr lang="en-US" sz="5100" b="1" i="0" u="none" strike="noStrike" kern="1200" cap="none" baseline="0" noProof="0">
            <a:latin typeface="Century Gothic"/>
          </a:endParaRPr>
        </a:p>
      </dsp:txBody>
      <dsp:txXfrm>
        <a:off x="58767" y="56660"/>
        <a:ext cx="4381409" cy="1821199"/>
      </dsp:txXfrm>
    </dsp:sp>
    <dsp:sp modelId="{744EEF26-6650-4EB0-9CBB-E138098E4BC6}">
      <dsp:nvSpPr>
        <dsp:cNvPr id="0" name=""/>
        <dsp:cNvSpPr/>
      </dsp:nvSpPr>
      <dsp:spPr>
        <a:xfrm>
          <a:off x="4946310" y="409913"/>
          <a:ext cx="952882" cy="11146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n-US" sz="4100" kern="1200"/>
        </a:p>
      </dsp:txBody>
      <dsp:txXfrm>
        <a:off x="4946310" y="632851"/>
        <a:ext cx="667017" cy="668816"/>
      </dsp:txXfrm>
    </dsp:sp>
    <dsp:sp modelId="{6F68E6A7-495A-484A-ADE0-E63C90DECBDD}">
      <dsp:nvSpPr>
        <dsp:cNvPr id="0" name=""/>
        <dsp:cNvSpPr/>
      </dsp:nvSpPr>
      <dsp:spPr>
        <a:xfrm>
          <a:off x="6294728" y="0"/>
          <a:ext cx="4494729" cy="1934519"/>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b="1" kern="1200">
              <a:latin typeface="Century Gothic"/>
            </a:rPr>
            <a:t>imperative</a:t>
          </a:r>
          <a:endParaRPr lang="en-US" sz="5100" b="1" kern="1200"/>
        </a:p>
      </dsp:txBody>
      <dsp:txXfrm>
        <a:off x="6351388" y="56660"/>
        <a:ext cx="4381409" cy="182119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549EB-CD0C-4262-A4F4-50C45E0D736E}">
      <dsp:nvSpPr>
        <dsp:cNvPr id="0" name=""/>
        <dsp:cNvSpPr/>
      </dsp:nvSpPr>
      <dsp:spPr>
        <a:xfrm>
          <a:off x="1956" y="1582266"/>
          <a:ext cx="2593536" cy="259353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en-US" sz="2300" b="1" i="0" kern="1200">
              <a:latin typeface="Century Gothic"/>
            </a:rPr>
            <a:t>I</a:t>
          </a:r>
          <a:r>
            <a:rPr lang="en-US" sz="2300" b="1" i="0" u="none" strike="noStrike" kern="1200" cap="none" baseline="0" noProof="0">
              <a:latin typeface="Century Gothic"/>
            </a:rPr>
            <a:t> watched every </a:t>
          </a:r>
          <a:r>
            <a:rPr lang="en-US" sz="2300" b="1" i="1" u="none" strike="noStrike" kern="1200" cap="none" baseline="0" noProof="0">
              <a:latin typeface="Century Gothic"/>
            </a:rPr>
            <a:t>Star Wars</a:t>
          </a:r>
          <a:r>
            <a:rPr lang="en-US" sz="2300" b="1" i="0" kern="1200">
              <a:latin typeface="Century Gothic"/>
            </a:rPr>
            <a:t> movie last week.</a:t>
          </a:r>
          <a:endParaRPr lang="en-US" sz="2300" b="1" i="0" u="none" strike="noStrike" kern="1200" cap="none" baseline="0" noProof="0" dirty="0">
            <a:latin typeface="Century Gothic"/>
          </a:endParaRPr>
        </a:p>
      </dsp:txBody>
      <dsp:txXfrm>
        <a:off x="381771" y="1962081"/>
        <a:ext cx="1833906" cy="1833906"/>
      </dsp:txXfrm>
    </dsp:sp>
    <dsp:sp modelId="{2D8F394D-E5B8-4319-A83F-F41D76F75F1C}">
      <dsp:nvSpPr>
        <dsp:cNvPr id="0" name=""/>
        <dsp:cNvSpPr/>
      </dsp:nvSpPr>
      <dsp:spPr>
        <a:xfrm>
          <a:off x="2806088" y="2126908"/>
          <a:ext cx="1504251" cy="1504251"/>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005476" y="2702134"/>
        <a:ext cx="1105475" cy="353799"/>
      </dsp:txXfrm>
    </dsp:sp>
    <dsp:sp modelId="{05D8D73F-E389-4191-BFD7-9E549A2C3791}">
      <dsp:nvSpPr>
        <dsp:cNvPr id="0" name=""/>
        <dsp:cNvSpPr/>
      </dsp:nvSpPr>
      <dsp:spPr>
        <a:xfrm>
          <a:off x="4520935" y="1582266"/>
          <a:ext cx="2593536" cy="2593536"/>
        </a:xfrm>
        <a:prstGeom prst="ellipse">
          <a:avLst/>
        </a:prstGeom>
        <a:solidFill>
          <a:schemeClr val="accent2">
            <a:hueOff val="-259128"/>
            <a:satOff val="2510"/>
            <a:lumOff val="-7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en-US" sz="2300" b="1" kern="1200">
              <a:latin typeface="Century Gothic"/>
            </a:rPr>
            <a:t>There are nine</a:t>
          </a:r>
          <a:r>
            <a:rPr lang="en-US" sz="2300" b="1" kern="1200" dirty="0">
              <a:latin typeface="Century Gothic"/>
            </a:rPr>
            <a:t> movies in total.</a:t>
          </a:r>
          <a:endParaRPr lang="en-US" sz="2300" b="1" kern="1200" dirty="0"/>
        </a:p>
      </dsp:txBody>
      <dsp:txXfrm>
        <a:off x="4900750" y="1962081"/>
        <a:ext cx="1833906" cy="1833906"/>
      </dsp:txXfrm>
    </dsp:sp>
    <dsp:sp modelId="{AC511DB8-16FF-422A-9E8D-318A270F4674}">
      <dsp:nvSpPr>
        <dsp:cNvPr id="0" name=""/>
        <dsp:cNvSpPr/>
      </dsp:nvSpPr>
      <dsp:spPr>
        <a:xfrm>
          <a:off x="7325067" y="2126908"/>
          <a:ext cx="1504251" cy="1504251"/>
        </a:xfrm>
        <a:prstGeom prst="mathEqual">
          <a:avLst/>
        </a:prstGeom>
        <a:solidFill>
          <a:schemeClr val="accent2">
            <a:hueOff val="-518255"/>
            <a:satOff val="5021"/>
            <a:lumOff val="-1549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524455" y="2436784"/>
        <a:ext cx="1105475" cy="884499"/>
      </dsp:txXfrm>
    </dsp:sp>
    <dsp:sp modelId="{9CEAFC4B-0D3E-476C-B778-F9ECA88F2B88}">
      <dsp:nvSpPr>
        <dsp:cNvPr id="0" name=""/>
        <dsp:cNvSpPr/>
      </dsp:nvSpPr>
      <dsp:spPr>
        <a:xfrm>
          <a:off x="9039914" y="1582266"/>
          <a:ext cx="2593536" cy="2593536"/>
        </a:xfrm>
        <a:prstGeom prst="ellipse">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en-US" sz="2300" b="1" kern="1200" dirty="0">
              <a:latin typeface="Century Gothic"/>
            </a:rPr>
            <a:t>I watched all nine </a:t>
          </a:r>
          <a:r>
            <a:rPr lang="en-US" sz="2300" b="1" i="1" kern="1200" dirty="0">
              <a:latin typeface="Century Gothic"/>
            </a:rPr>
            <a:t>Star Wars</a:t>
          </a:r>
          <a:r>
            <a:rPr lang="en-US" sz="2300" b="1" kern="1200" dirty="0">
              <a:latin typeface="Century Gothic"/>
            </a:rPr>
            <a:t> movies last week.</a:t>
          </a:r>
          <a:endParaRPr lang="en-US" sz="2300" b="1" kern="1200" dirty="0"/>
        </a:p>
      </dsp:txBody>
      <dsp:txXfrm>
        <a:off x="9419729" y="1962081"/>
        <a:ext cx="1833906" cy="183390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4F58C-D2C0-4210-97DD-A08ABD10AF1F}">
      <dsp:nvSpPr>
        <dsp:cNvPr id="0" name=""/>
        <dsp:cNvSpPr/>
      </dsp:nvSpPr>
      <dsp:spPr>
        <a:xfrm>
          <a:off x="0" y="193100"/>
          <a:ext cx="2896497" cy="1737898"/>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endParaRPr lang="en-US" sz="3900" b="1" kern="1200" dirty="0">
            <a:latin typeface="Century Gothic"/>
          </a:endParaRPr>
        </a:p>
      </dsp:txBody>
      <dsp:txXfrm>
        <a:off x="0" y="193100"/>
        <a:ext cx="2896497" cy="1737898"/>
      </dsp:txXfrm>
    </dsp:sp>
    <dsp:sp modelId="{D88DD080-3F1B-44D8-B399-24D15B8F99C4}">
      <dsp:nvSpPr>
        <dsp:cNvPr id="0" name=""/>
        <dsp:cNvSpPr/>
      </dsp:nvSpPr>
      <dsp:spPr>
        <a:xfrm>
          <a:off x="3186146" y="193100"/>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endParaRPr lang="en-US" sz="3900" b="1" kern="1200" dirty="0">
            <a:latin typeface="Century Gothic"/>
          </a:endParaRPr>
        </a:p>
      </dsp:txBody>
      <dsp:txXfrm>
        <a:off x="3186146" y="193100"/>
        <a:ext cx="2896497" cy="1737898"/>
      </dsp:txXfrm>
    </dsp:sp>
    <dsp:sp modelId="{A29BDDED-8217-40E4-A7D1-54C3934A7049}">
      <dsp:nvSpPr>
        <dsp:cNvPr id="0" name=""/>
        <dsp:cNvSpPr/>
      </dsp:nvSpPr>
      <dsp:spPr>
        <a:xfrm>
          <a:off x="6372293" y="193100"/>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b="1" kern="1200" dirty="0">
              <a:latin typeface="Century Gothic"/>
            </a:rPr>
            <a:t> </a:t>
          </a:r>
        </a:p>
      </dsp:txBody>
      <dsp:txXfrm>
        <a:off x="6372293" y="193100"/>
        <a:ext cx="2896497" cy="1737898"/>
      </dsp:txXfrm>
    </dsp:sp>
    <dsp:sp modelId="{71A084D4-A635-4871-9E06-6FE190FC2947}">
      <dsp:nvSpPr>
        <dsp:cNvPr id="0" name=""/>
        <dsp:cNvSpPr/>
      </dsp:nvSpPr>
      <dsp:spPr>
        <a:xfrm>
          <a:off x="0"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endParaRPr lang="en-US" sz="3900" b="1" kern="1200" dirty="0">
            <a:latin typeface="Century Gothic"/>
          </a:endParaRPr>
        </a:p>
      </dsp:txBody>
      <dsp:txXfrm>
        <a:off x="0" y="2220648"/>
        <a:ext cx="2896497" cy="1737898"/>
      </dsp:txXfrm>
    </dsp:sp>
    <dsp:sp modelId="{8EE05A0C-8F81-449C-98B0-2EB25D17D972}">
      <dsp:nvSpPr>
        <dsp:cNvPr id="0" name=""/>
        <dsp:cNvSpPr/>
      </dsp:nvSpPr>
      <dsp:spPr>
        <a:xfrm>
          <a:off x="3186146" y="2220648"/>
          <a:ext cx="2896497" cy="1737898"/>
        </a:xfrm>
        <a:prstGeom prst="rect">
          <a:avLst/>
        </a:prstGeom>
        <a:solidFill>
          <a:schemeClr val="accent2">
            <a:shade val="50000"/>
            <a:hueOff val="543192"/>
            <a:satOff val="-72042"/>
            <a:lumOff val="582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endParaRPr lang="en-US" sz="3900" b="1" kern="1200" dirty="0">
            <a:latin typeface="Century Gothic"/>
          </a:endParaRPr>
        </a:p>
      </dsp:txBody>
      <dsp:txXfrm>
        <a:off x="3186146" y="2220648"/>
        <a:ext cx="2896497" cy="1737898"/>
      </dsp:txXfrm>
    </dsp:sp>
    <dsp:sp modelId="{DF0349FA-75FA-4D69-B0F6-6BBC9ED165E0}">
      <dsp:nvSpPr>
        <dsp:cNvPr id="0" name=""/>
        <dsp:cNvSpPr/>
      </dsp:nvSpPr>
      <dsp:spPr>
        <a:xfrm>
          <a:off x="6372293"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endParaRPr lang="en-US" sz="3900" b="1" kern="1200" dirty="0">
            <a:latin typeface="Century Gothic"/>
          </a:endParaRPr>
        </a:p>
      </dsp:txBody>
      <dsp:txXfrm>
        <a:off x="6372293" y="2220648"/>
        <a:ext cx="2896497" cy="1737898"/>
      </dsp:txXfrm>
    </dsp:sp>
    <dsp:sp modelId="{DDCD5333-90D2-41AD-B254-C421F7C2D672}">
      <dsp:nvSpPr>
        <dsp:cNvPr id="0" name=""/>
        <dsp:cNvSpPr/>
      </dsp:nvSpPr>
      <dsp:spPr>
        <a:xfrm>
          <a:off x="1593073" y="4248196"/>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endParaRPr lang="en-US" sz="3900" b="1" kern="1200" dirty="0">
            <a:latin typeface="Century Gothic"/>
          </a:endParaRPr>
        </a:p>
      </dsp:txBody>
      <dsp:txXfrm>
        <a:off x="1593073" y="4248196"/>
        <a:ext cx="2896497" cy="1737898"/>
      </dsp:txXfrm>
    </dsp:sp>
    <dsp:sp modelId="{00EFABE3-C89E-462E-8BC1-6BC0DB76C247}">
      <dsp:nvSpPr>
        <dsp:cNvPr id="0" name=""/>
        <dsp:cNvSpPr/>
      </dsp:nvSpPr>
      <dsp:spPr>
        <a:xfrm>
          <a:off x="4779220" y="4248196"/>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b="1" kern="1200" dirty="0">
              <a:latin typeface="Century Gothic"/>
            </a:rPr>
            <a:t>TRIM CITED MATERIAL</a:t>
          </a:r>
        </a:p>
      </dsp:txBody>
      <dsp:txXfrm>
        <a:off x="4779220" y="4248196"/>
        <a:ext cx="2896497" cy="173789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84D63-09BC-4AFB-AE03-0C89DD63D779}">
      <dsp:nvSpPr>
        <dsp:cNvPr id="0" name=""/>
        <dsp:cNvSpPr/>
      </dsp:nvSpPr>
      <dsp:spPr>
        <a:xfrm>
          <a:off x="5498223" y="3592595"/>
          <a:ext cx="3008888" cy="1044407"/>
        </a:xfrm>
        <a:custGeom>
          <a:avLst/>
          <a:gdLst/>
          <a:ahLst/>
          <a:cxnLst/>
          <a:rect l="0" t="0" r="0" b="0"/>
          <a:pathLst>
            <a:path>
              <a:moveTo>
                <a:pt x="0" y="0"/>
              </a:moveTo>
              <a:lnTo>
                <a:pt x="0" y="522203"/>
              </a:lnTo>
              <a:lnTo>
                <a:pt x="3008888" y="522203"/>
              </a:lnTo>
              <a:lnTo>
                <a:pt x="3008888" y="1044407"/>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91622B-C7D0-41B7-A5BE-D9AEE008FEF1}">
      <dsp:nvSpPr>
        <dsp:cNvPr id="0" name=""/>
        <dsp:cNvSpPr/>
      </dsp:nvSpPr>
      <dsp:spPr>
        <a:xfrm>
          <a:off x="2489335" y="3592595"/>
          <a:ext cx="3008888" cy="1044407"/>
        </a:xfrm>
        <a:custGeom>
          <a:avLst/>
          <a:gdLst/>
          <a:ahLst/>
          <a:cxnLst/>
          <a:rect l="0" t="0" r="0" b="0"/>
          <a:pathLst>
            <a:path>
              <a:moveTo>
                <a:pt x="3008888" y="0"/>
              </a:moveTo>
              <a:lnTo>
                <a:pt x="3008888" y="522203"/>
              </a:lnTo>
              <a:lnTo>
                <a:pt x="0" y="522203"/>
              </a:lnTo>
              <a:lnTo>
                <a:pt x="0" y="1044407"/>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55AE6D-695C-4072-97FE-195071B79EC2}">
      <dsp:nvSpPr>
        <dsp:cNvPr id="0" name=""/>
        <dsp:cNvSpPr/>
      </dsp:nvSpPr>
      <dsp:spPr>
        <a:xfrm>
          <a:off x="3011539" y="1105911"/>
          <a:ext cx="4973368" cy="2486684"/>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rtl="0">
            <a:lnSpc>
              <a:spcPct val="90000"/>
            </a:lnSpc>
            <a:spcBef>
              <a:spcPct val="0"/>
            </a:spcBef>
            <a:spcAft>
              <a:spcPct val="35000"/>
            </a:spcAft>
            <a:buNone/>
          </a:pPr>
          <a:r>
            <a:rPr lang="en-US" sz="6500" b="1" kern="1200" dirty="0">
              <a:latin typeface="Century Gothic"/>
            </a:rPr>
            <a:t>CITED</a:t>
          </a:r>
          <a:r>
            <a:rPr lang="en-US" sz="6500" b="1" i="0" u="none" strike="noStrike" kern="1200" cap="none" baseline="0" noProof="0" dirty="0">
              <a:latin typeface="Century Gothic"/>
            </a:rPr>
            <a:t> MATERIAL</a:t>
          </a:r>
        </a:p>
      </dsp:txBody>
      <dsp:txXfrm>
        <a:off x="3011539" y="1105911"/>
        <a:ext cx="4973368" cy="2486684"/>
      </dsp:txXfrm>
    </dsp:sp>
    <dsp:sp modelId="{BFED3301-C452-4AD8-B152-D71EA8D847CE}">
      <dsp:nvSpPr>
        <dsp:cNvPr id="0" name=""/>
        <dsp:cNvSpPr/>
      </dsp:nvSpPr>
      <dsp:spPr>
        <a:xfrm>
          <a:off x="2651" y="4637003"/>
          <a:ext cx="4973368" cy="2486684"/>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rtl="0">
            <a:lnSpc>
              <a:spcPct val="90000"/>
            </a:lnSpc>
            <a:spcBef>
              <a:spcPct val="0"/>
            </a:spcBef>
            <a:spcAft>
              <a:spcPct val="35000"/>
            </a:spcAft>
            <a:buNone/>
          </a:pPr>
          <a:r>
            <a:rPr lang="en-US" sz="6500" b="1" kern="1200" dirty="0">
              <a:latin typeface="Century Gothic"/>
            </a:rPr>
            <a:t>direct quotations</a:t>
          </a:r>
          <a:endParaRPr lang="en-US" sz="6500" b="1" kern="1200" dirty="0"/>
        </a:p>
      </dsp:txBody>
      <dsp:txXfrm>
        <a:off x="2651" y="4637003"/>
        <a:ext cx="4973368" cy="2486684"/>
      </dsp:txXfrm>
    </dsp:sp>
    <dsp:sp modelId="{5CD05C3E-DC1D-40BA-9B60-F8CDC4EC0F5B}">
      <dsp:nvSpPr>
        <dsp:cNvPr id="0" name=""/>
        <dsp:cNvSpPr/>
      </dsp:nvSpPr>
      <dsp:spPr>
        <a:xfrm>
          <a:off x="6020427" y="4637003"/>
          <a:ext cx="4973368" cy="2486684"/>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b="1" kern="1200" dirty="0">
              <a:latin typeface="Century Gothic"/>
            </a:rPr>
            <a:t>paraphrase</a:t>
          </a:r>
          <a:endParaRPr lang="en-US" sz="6500" b="1" kern="1200" dirty="0"/>
        </a:p>
      </dsp:txBody>
      <dsp:txXfrm>
        <a:off x="6020427" y="4637003"/>
        <a:ext cx="4973368" cy="248668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4F58C-D2C0-4210-97DD-A08ABD10AF1F}">
      <dsp:nvSpPr>
        <dsp:cNvPr id="0" name=""/>
        <dsp:cNvSpPr/>
      </dsp:nvSpPr>
      <dsp:spPr>
        <a:xfrm>
          <a:off x="0" y="193100"/>
          <a:ext cx="2896497" cy="1737898"/>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LIMIT QUALIFIERS</a:t>
          </a:r>
          <a:endParaRPr lang="en-US" sz="2800" b="0" kern="1200" dirty="0">
            <a:latin typeface="Century Gothic"/>
          </a:endParaRPr>
        </a:p>
      </dsp:txBody>
      <dsp:txXfrm>
        <a:off x="0" y="193100"/>
        <a:ext cx="2896497" cy="1737898"/>
      </dsp:txXfrm>
    </dsp:sp>
    <dsp:sp modelId="{D88DD080-3F1B-44D8-B399-24D15B8F99C4}">
      <dsp:nvSpPr>
        <dsp:cNvPr id="0" name=""/>
        <dsp:cNvSpPr/>
      </dsp:nvSpPr>
      <dsp:spPr>
        <a:xfrm>
          <a:off x="3186146" y="193100"/>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LIMIT LONG PREPOSITIONAL PHRASES</a:t>
          </a:r>
        </a:p>
      </dsp:txBody>
      <dsp:txXfrm>
        <a:off x="3186146" y="193100"/>
        <a:ext cx="2896497" cy="1737898"/>
      </dsp:txXfrm>
    </dsp:sp>
    <dsp:sp modelId="{A29BDDED-8217-40E4-A7D1-54C3934A7049}">
      <dsp:nvSpPr>
        <dsp:cNvPr id="0" name=""/>
        <dsp:cNvSpPr/>
      </dsp:nvSpPr>
      <dsp:spPr>
        <a:xfrm>
          <a:off x="6372293" y="193100"/>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AVOID REDUNDANCY</a:t>
          </a:r>
        </a:p>
      </dsp:txBody>
      <dsp:txXfrm>
        <a:off x="6372293" y="193100"/>
        <a:ext cx="2896497" cy="1737898"/>
      </dsp:txXfrm>
    </dsp:sp>
    <dsp:sp modelId="{71A084D4-A635-4871-9E06-6FE190FC2947}">
      <dsp:nvSpPr>
        <dsp:cNvPr id="0" name=""/>
        <dsp:cNvSpPr/>
      </dsp:nvSpPr>
      <dsp:spPr>
        <a:xfrm>
          <a:off x="0"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CUT WORDY STARTERS</a:t>
          </a:r>
        </a:p>
      </dsp:txBody>
      <dsp:txXfrm>
        <a:off x="0" y="2220648"/>
        <a:ext cx="2896497" cy="1737898"/>
      </dsp:txXfrm>
    </dsp:sp>
    <dsp:sp modelId="{6F2801C8-98AB-4630-BA8F-24DEB6C6BC56}">
      <dsp:nvSpPr>
        <dsp:cNvPr id="0" name=""/>
        <dsp:cNvSpPr/>
      </dsp:nvSpPr>
      <dsp:spPr>
        <a:xfrm>
          <a:off x="3186146" y="2220648"/>
          <a:ext cx="2896497" cy="1737898"/>
        </a:xfrm>
        <a:prstGeom prst="rect">
          <a:avLst/>
        </a:prstGeom>
        <a:solidFill>
          <a:schemeClr val="accent2">
            <a:shade val="50000"/>
            <a:hueOff val="543192"/>
            <a:satOff val="-72042"/>
            <a:lumOff val="582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USE ACTIVE VOICE</a:t>
          </a:r>
          <a:endParaRPr lang="en-US" sz="2800" kern="1200" dirty="0"/>
        </a:p>
      </dsp:txBody>
      <dsp:txXfrm>
        <a:off x="3186146" y="2220648"/>
        <a:ext cx="2896497" cy="1737898"/>
      </dsp:txXfrm>
    </dsp:sp>
    <dsp:sp modelId="{CAC1AB71-0E55-4969-BBA4-4E5A3D73FE62}">
      <dsp:nvSpPr>
        <dsp:cNvPr id="0" name=""/>
        <dsp:cNvSpPr/>
      </dsp:nvSpPr>
      <dsp:spPr>
        <a:xfrm>
          <a:off x="6372293"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USE STRONG VERBS</a:t>
          </a:r>
        </a:p>
      </dsp:txBody>
      <dsp:txXfrm>
        <a:off x="6372293" y="2220648"/>
        <a:ext cx="2896497" cy="1737898"/>
      </dsp:txXfrm>
    </dsp:sp>
    <dsp:sp modelId="{34BA56FA-A418-45B7-A7E4-348BC9F6DB2A}">
      <dsp:nvSpPr>
        <dsp:cNvPr id="0" name=""/>
        <dsp:cNvSpPr/>
      </dsp:nvSpPr>
      <dsp:spPr>
        <a:xfrm>
          <a:off x="1593073" y="4248196"/>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COMBINE SENTENCES</a:t>
          </a:r>
        </a:p>
      </dsp:txBody>
      <dsp:txXfrm>
        <a:off x="1593073" y="4248196"/>
        <a:ext cx="2896497" cy="1737898"/>
      </dsp:txXfrm>
    </dsp:sp>
    <dsp:sp modelId="{991FB023-68BE-4BF0-9FFD-857339E31AB2}">
      <dsp:nvSpPr>
        <dsp:cNvPr id="0" name=""/>
        <dsp:cNvSpPr/>
      </dsp:nvSpPr>
      <dsp:spPr>
        <a:xfrm>
          <a:off x="4779220" y="4248196"/>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TRIM CITED MATERIAL</a:t>
          </a:r>
        </a:p>
      </dsp:txBody>
      <dsp:txXfrm>
        <a:off x="4779220" y="4248196"/>
        <a:ext cx="2896497" cy="17378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AFBDF-1A31-408F-82D1-7E52E62DF903}">
      <dsp:nvSpPr>
        <dsp:cNvPr id="0" name=""/>
        <dsp:cNvSpPr/>
      </dsp:nvSpPr>
      <dsp:spPr>
        <a:xfrm>
          <a:off x="2107" y="0"/>
          <a:ext cx="4494729" cy="193451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rtl="0">
            <a:lnSpc>
              <a:spcPct val="90000"/>
            </a:lnSpc>
            <a:spcBef>
              <a:spcPct val="0"/>
            </a:spcBef>
            <a:spcAft>
              <a:spcPct val="35000"/>
            </a:spcAft>
            <a:buNone/>
          </a:pPr>
          <a:r>
            <a:rPr lang="en-US" sz="6000" b="1" kern="1200">
              <a:latin typeface="Century Gothic"/>
            </a:rPr>
            <a:t>slightly hot</a:t>
          </a:r>
          <a:endParaRPr lang="en-US" sz="6000" b="1" i="0" u="none" strike="noStrike" kern="1200" cap="none" baseline="0" noProof="0">
            <a:latin typeface="Century Gothic"/>
          </a:endParaRPr>
        </a:p>
      </dsp:txBody>
      <dsp:txXfrm>
        <a:off x="58767" y="56660"/>
        <a:ext cx="4381409" cy="1821199"/>
      </dsp:txXfrm>
    </dsp:sp>
    <dsp:sp modelId="{744EEF26-6650-4EB0-9CBB-E138098E4BC6}">
      <dsp:nvSpPr>
        <dsp:cNvPr id="0" name=""/>
        <dsp:cNvSpPr/>
      </dsp:nvSpPr>
      <dsp:spPr>
        <a:xfrm>
          <a:off x="4946310" y="409913"/>
          <a:ext cx="952882" cy="11146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endParaRPr lang="en-US" sz="4800" kern="1200"/>
        </a:p>
      </dsp:txBody>
      <dsp:txXfrm>
        <a:off x="4946310" y="632851"/>
        <a:ext cx="667017" cy="668816"/>
      </dsp:txXfrm>
    </dsp:sp>
    <dsp:sp modelId="{6F68E6A7-495A-484A-ADE0-E63C90DECBDD}">
      <dsp:nvSpPr>
        <dsp:cNvPr id="0" name=""/>
        <dsp:cNvSpPr/>
      </dsp:nvSpPr>
      <dsp:spPr>
        <a:xfrm>
          <a:off x="6294728" y="0"/>
          <a:ext cx="4494729" cy="1934519"/>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a:latin typeface="Century Gothic"/>
            </a:rPr>
            <a:t>warm</a:t>
          </a:r>
          <a:endParaRPr lang="en-US" sz="6000" b="1" kern="1200"/>
        </a:p>
      </dsp:txBody>
      <dsp:txXfrm>
        <a:off x="6351388" y="56660"/>
        <a:ext cx="4381409" cy="18211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AFBDF-1A31-408F-82D1-7E52E62DF903}">
      <dsp:nvSpPr>
        <dsp:cNvPr id="0" name=""/>
        <dsp:cNvSpPr/>
      </dsp:nvSpPr>
      <dsp:spPr>
        <a:xfrm>
          <a:off x="2107" y="0"/>
          <a:ext cx="4494729" cy="193451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lang="en-US" sz="5100" b="1" kern="1200">
              <a:latin typeface="Century Gothic"/>
            </a:rPr>
            <a:t>incredibly cold</a:t>
          </a:r>
          <a:endParaRPr lang="en-US" sz="5100" b="1" i="0" u="none" strike="noStrike" kern="1200" cap="none" baseline="0" noProof="0">
            <a:latin typeface="Century Gothic"/>
          </a:endParaRPr>
        </a:p>
      </dsp:txBody>
      <dsp:txXfrm>
        <a:off x="58767" y="56660"/>
        <a:ext cx="4381409" cy="1821199"/>
      </dsp:txXfrm>
    </dsp:sp>
    <dsp:sp modelId="{744EEF26-6650-4EB0-9CBB-E138098E4BC6}">
      <dsp:nvSpPr>
        <dsp:cNvPr id="0" name=""/>
        <dsp:cNvSpPr/>
      </dsp:nvSpPr>
      <dsp:spPr>
        <a:xfrm>
          <a:off x="4946310" y="409913"/>
          <a:ext cx="952882" cy="11146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n-US" sz="4100" kern="1200"/>
        </a:p>
      </dsp:txBody>
      <dsp:txXfrm>
        <a:off x="4946310" y="632851"/>
        <a:ext cx="667017" cy="668816"/>
      </dsp:txXfrm>
    </dsp:sp>
    <dsp:sp modelId="{6F68E6A7-495A-484A-ADE0-E63C90DECBDD}">
      <dsp:nvSpPr>
        <dsp:cNvPr id="0" name=""/>
        <dsp:cNvSpPr/>
      </dsp:nvSpPr>
      <dsp:spPr>
        <a:xfrm>
          <a:off x="6294728" y="0"/>
          <a:ext cx="4494729" cy="1934519"/>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b="1" kern="1200">
              <a:latin typeface="Century Gothic"/>
            </a:rPr>
            <a:t>freezing</a:t>
          </a:r>
          <a:endParaRPr lang="en-US" sz="5100" b="1" kern="1200"/>
        </a:p>
      </dsp:txBody>
      <dsp:txXfrm>
        <a:off x="6351388" y="56660"/>
        <a:ext cx="4381409" cy="18211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AFBDF-1A31-408F-82D1-7E52E62DF903}">
      <dsp:nvSpPr>
        <dsp:cNvPr id="0" name=""/>
        <dsp:cNvSpPr/>
      </dsp:nvSpPr>
      <dsp:spPr>
        <a:xfrm>
          <a:off x="2107" y="0"/>
          <a:ext cx="4494729" cy="193451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lang="en-US" sz="5100" b="1" kern="1200">
              <a:latin typeface="Century Gothic"/>
            </a:rPr>
            <a:t>rather interesting</a:t>
          </a:r>
          <a:endParaRPr lang="en-US" sz="5100" b="1" i="0" u="none" strike="noStrike" kern="1200" cap="none" baseline="0" noProof="0">
            <a:latin typeface="Century Gothic"/>
          </a:endParaRPr>
        </a:p>
      </dsp:txBody>
      <dsp:txXfrm>
        <a:off x="58767" y="56660"/>
        <a:ext cx="4381409" cy="1821199"/>
      </dsp:txXfrm>
    </dsp:sp>
    <dsp:sp modelId="{744EEF26-6650-4EB0-9CBB-E138098E4BC6}">
      <dsp:nvSpPr>
        <dsp:cNvPr id="0" name=""/>
        <dsp:cNvSpPr/>
      </dsp:nvSpPr>
      <dsp:spPr>
        <a:xfrm>
          <a:off x="4946310" y="409913"/>
          <a:ext cx="952882" cy="11146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n-US" sz="4100" kern="1200"/>
        </a:p>
      </dsp:txBody>
      <dsp:txXfrm>
        <a:off x="4946310" y="632851"/>
        <a:ext cx="667017" cy="668816"/>
      </dsp:txXfrm>
    </dsp:sp>
    <dsp:sp modelId="{6F68E6A7-495A-484A-ADE0-E63C90DECBDD}">
      <dsp:nvSpPr>
        <dsp:cNvPr id="0" name=""/>
        <dsp:cNvSpPr/>
      </dsp:nvSpPr>
      <dsp:spPr>
        <a:xfrm>
          <a:off x="6294728" y="0"/>
          <a:ext cx="4494729" cy="1934519"/>
        </a:xfrm>
        <a:prstGeom prst="roundRect">
          <a:avLst>
            <a:gd name="adj" fmla="val 10000"/>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b="1" kern="1200">
              <a:latin typeface="Century Gothic"/>
            </a:rPr>
            <a:t>intriguing</a:t>
          </a:r>
          <a:endParaRPr lang="en-US" sz="5100" b="1" kern="1200"/>
        </a:p>
      </dsp:txBody>
      <dsp:txXfrm>
        <a:off x="6351388" y="56660"/>
        <a:ext cx="4381409" cy="18211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4F58C-D2C0-4210-97DD-A08ABD10AF1F}">
      <dsp:nvSpPr>
        <dsp:cNvPr id="0" name=""/>
        <dsp:cNvSpPr/>
      </dsp:nvSpPr>
      <dsp:spPr>
        <a:xfrm>
          <a:off x="0" y="193100"/>
          <a:ext cx="2896497" cy="1737898"/>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endParaRPr lang="en-US" sz="2800" b="1" kern="1200" dirty="0">
            <a:latin typeface="Century Gothic"/>
          </a:endParaRPr>
        </a:p>
      </dsp:txBody>
      <dsp:txXfrm>
        <a:off x="0" y="193100"/>
        <a:ext cx="2896497" cy="1737898"/>
      </dsp:txXfrm>
    </dsp:sp>
    <dsp:sp modelId="{D88DD080-3F1B-44D8-B399-24D15B8F99C4}">
      <dsp:nvSpPr>
        <dsp:cNvPr id="0" name=""/>
        <dsp:cNvSpPr/>
      </dsp:nvSpPr>
      <dsp:spPr>
        <a:xfrm>
          <a:off x="3186146" y="193100"/>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entury Gothic"/>
            </a:rPr>
            <a:t>LIMIT LONG PREPOSITIONAL PHRASES</a:t>
          </a:r>
        </a:p>
      </dsp:txBody>
      <dsp:txXfrm>
        <a:off x="3186146" y="193100"/>
        <a:ext cx="2896497" cy="1737898"/>
      </dsp:txXfrm>
    </dsp:sp>
    <dsp:sp modelId="{A29BDDED-8217-40E4-A7D1-54C3934A7049}">
      <dsp:nvSpPr>
        <dsp:cNvPr id="0" name=""/>
        <dsp:cNvSpPr/>
      </dsp:nvSpPr>
      <dsp:spPr>
        <a:xfrm>
          <a:off x="6372293" y="193100"/>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kern="1200" dirty="0">
            <a:latin typeface="Century Gothic"/>
          </a:endParaRPr>
        </a:p>
      </dsp:txBody>
      <dsp:txXfrm>
        <a:off x="6372293" y="193100"/>
        <a:ext cx="2896497" cy="1737898"/>
      </dsp:txXfrm>
    </dsp:sp>
    <dsp:sp modelId="{71A084D4-A635-4871-9E06-6FE190FC2947}">
      <dsp:nvSpPr>
        <dsp:cNvPr id="0" name=""/>
        <dsp:cNvSpPr/>
      </dsp:nvSpPr>
      <dsp:spPr>
        <a:xfrm>
          <a:off x="0"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kern="1200" dirty="0">
            <a:latin typeface="Century Gothic"/>
          </a:endParaRPr>
        </a:p>
      </dsp:txBody>
      <dsp:txXfrm>
        <a:off x="0" y="2220648"/>
        <a:ext cx="2896497" cy="1737898"/>
      </dsp:txXfrm>
    </dsp:sp>
    <dsp:sp modelId="{6F2801C8-98AB-4630-BA8F-24DEB6C6BC56}">
      <dsp:nvSpPr>
        <dsp:cNvPr id="0" name=""/>
        <dsp:cNvSpPr/>
      </dsp:nvSpPr>
      <dsp:spPr>
        <a:xfrm>
          <a:off x="3186146" y="2220648"/>
          <a:ext cx="2896497" cy="1737898"/>
        </a:xfrm>
        <a:prstGeom prst="rect">
          <a:avLst/>
        </a:prstGeom>
        <a:solidFill>
          <a:schemeClr val="accent2">
            <a:shade val="50000"/>
            <a:hueOff val="543192"/>
            <a:satOff val="-72042"/>
            <a:lumOff val="582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kern="1200" dirty="0"/>
        </a:p>
      </dsp:txBody>
      <dsp:txXfrm>
        <a:off x="3186146" y="2220648"/>
        <a:ext cx="2896497" cy="1737898"/>
      </dsp:txXfrm>
    </dsp:sp>
    <dsp:sp modelId="{CAC1AB71-0E55-4969-BBA4-4E5A3D73FE62}">
      <dsp:nvSpPr>
        <dsp:cNvPr id="0" name=""/>
        <dsp:cNvSpPr/>
      </dsp:nvSpPr>
      <dsp:spPr>
        <a:xfrm>
          <a:off x="6372293" y="2220648"/>
          <a:ext cx="2896497" cy="1737898"/>
        </a:xfrm>
        <a:prstGeom prst="rect">
          <a:avLst/>
        </a:prstGeom>
        <a:solidFill>
          <a:schemeClr val="accent2">
            <a:shade val="50000"/>
            <a:hueOff val="407394"/>
            <a:satOff val="-54032"/>
            <a:lumOff val="43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kern="1200" dirty="0">
            <a:latin typeface="Century Gothic"/>
          </a:endParaRPr>
        </a:p>
      </dsp:txBody>
      <dsp:txXfrm>
        <a:off x="6372293" y="2220648"/>
        <a:ext cx="2896497" cy="1737898"/>
      </dsp:txXfrm>
    </dsp:sp>
    <dsp:sp modelId="{34BA56FA-A418-45B7-A7E4-348BC9F6DB2A}">
      <dsp:nvSpPr>
        <dsp:cNvPr id="0" name=""/>
        <dsp:cNvSpPr/>
      </dsp:nvSpPr>
      <dsp:spPr>
        <a:xfrm>
          <a:off x="1593073" y="4248196"/>
          <a:ext cx="2896497" cy="1737898"/>
        </a:xfrm>
        <a:prstGeom prst="rect">
          <a:avLst/>
        </a:prstGeom>
        <a:solidFill>
          <a:schemeClr val="accent2">
            <a:shade val="50000"/>
            <a:hueOff val="271596"/>
            <a:satOff val="-36021"/>
            <a:lumOff val="2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endParaRPr lang="en-US" sz="2800" b="1" kern="1200" dirty="0">
            <a:latin typeface="Century Gothic"/>
          </a:endParaRPr>
        </a:p>
      </dsp:txBody>
      <dsp:txXfrm>
        <a:off x="1593073" y="4248196"/>
        <a:ext cx="2896497" cy="1737898"/>
      </dsp:txXfrm>
    </dsp:sp>
    <dsp:sp modelId="{D3275FA3-1C94-4D80-B2FF-DF444F044CD8}">
      <dsp:nvSpPr>
        <dsp:cNvPr id="0" name=""/>
        <dsp:cNvSpPr/>
      </dsp:nvSpPr>
      <dsp:spPr>
        <a:xfrm>
          <a:off x="4779220" y="4248196"/>
          <a:ext cx="2896497" cy="1737898"/>
        </a:xfrm>
        <a:prstGeom prst="rect">
          <a:avLst/>
        </a:prstGeom>
        <a:solidFill>
          <a:schemeClr val="accent2">
            <a:shade val="50000"/>
            <a:hueOff val="135798"/>
            <a:satOff val="-18011"/>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kern="1200" dirty="0">
            <a:latin typeface="Century Gothic"/>
          </a:endParaRPr>
        </a:p>
      </dsp:txBody>
      <dsp:txXfrm>
        <a:off x="4779220" y="4248196"/>
        <a:ext cx="2896497" cy="17378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A4080-A339-497A-88B1-EC8B9E01C7BF}">
      <dsp:nvSpPr>
        <dsp:cNvPr id="0" name=""/>
        <dsp:cNvSpPr/>
      </dsp:nvSpPr>
      <dsp:spPr>
        <a:xfrm>
          <a:off x="3283096" y="3085"/>
          <a:ext cx="2913558" cy="116542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b="1" i="0" u="none" strike="noStrike" kern="1200" cap="none" baseline="0" noProof="0" dirty="0">
              <a:latin typeface="Century Gothic"/>
            </a:rPr>
            <a:t>at this point in time/at the present time</a:t>
          </a:r>
          <a:endParaRPr lang="en-US" sz="2000" b="1" i="0" u="none" strike="noStrike" kern="1200" cap="none" baseline="0" noProof="0" dirty="0">
            <a:solidFill>
              <a:srgbClr val="010000"/>
            </a:solidFill>
            <a:latin typeface="Century Gothic"/>
          </a:endParaRPr>
        </a:p>
      </dsp:txBody>
      <dsp:txXfrm>
        <a:off x="3865808" y="3085"/>
        <a:ext cx="1748135" cy="1165423"/>
      </dsp:txXfrm>
    </dsp:sp>
    <dsp:sp modelId="{36F20889-6E75-49C3-904A-79C95892679A}">
      <dsp:nvSpPr>
        <dsp:cNvPr id="0" name=""/>
        <dsp:cNvSpPr/>
      </dsp:nvSpPr>
      <dsp:spPr>
        <a:xfrm>
          <a:off x="5817892" y="102146"/>
          <a:ext cx="2418253" cy="967301"/>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b="1" kern="1200">
              <a:latin typeface="Century Gothic"/>
            </a:rPr>
            <a:t>now</a:t>
          </a:r>
          <a:endParaRPr lang="en-US" sz="2600" b="1" kern="1200" dirty="0"/>
        </a:p>
      </dsp:txBody>
      <dsp:txXfrm>
        <a:off x="6301543" y="102146"/>
        <a:ext cx="1450952" cy="967301"/>
      </dsp:txXfrm>
    </dsp:sp>
    <dsp:sp modelId="{A68C7C39-B306-45C3-9FD7-751AC44276D9}">
      <dsp:nvSpPr>
        <dsp:cNvPr id="0" name=""/>
        <dsp:cNvSpPr/>
      </dsp:nvSpPr>
      <dsp:spPr>
        <a:xfrm>
          <a:off x="3283096" y="1331667"/>
          <a:ext cx="2913558" cy="1165423"/>
        </a:xfrm>
        <a:prstGeom prst="chevron">
          <a:avLst/>
        </a:prstGeom>
        <a:solidFill>
          <a:schemeClr val="accent2">
            <a:hueOff val="-129564"/>
            <a:satOff val="1255"/>
            <a:lumOff val="-38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Century Gothic"/>
            </a:rPr>
            <a:t>due to the fact that</a:t>
          </a:r>
          <a:endParaRPr lang="en-US" sz="2000" b="1" kern="1200" dirty="0"/>
        </a:p>
      </dsp:txBody>
      <dsp:txXfrm>
        <a:off x="3865808" y="1331667"/>
        <a:ext cx="1748135" cy="1165423"/>
      </dsp:txXfrm>
    </dsp:sp>
    <dsp:sp modelId="{96D304DA-BE6A-4889-AB89-7E38BAAFCEA8}">
      <dsp:nvSpPr>
        <dsp:cNvPr id="0" name=""/>
        <dsp:cNvSpPr/>
      </dsp:nvSpPr>
      <dsp:spPr>
        <a:xfrm>
          <a:off x="5817892" y="1430728"/>
          <a:ext cx="2418253" cy="967301"/>
        </a:xfrm>
        <a:prstGeom prst="chevron">
          <a:avLst/>
        </a:prstGeom>
        <a:solidFill>
          <a:schemeClr val="accent2">
            <a:tint val="40000"/>
            <a:alpha val="90000"/>
            <a:hueOff val="-229097"/>
            <a:satOff val="-4315"/>
            <a:lumOff val="-686"/>
            <a:alphaOff val="0"/>
          </a:schemeClr>
        </a:solidFill>
        <a:ln w="12700" cap="flat" cmpd="sng" algn="ctr">
          <a:solidFill>
            <a:schemeClr val="accent2">
              <a:tint val="40000"/>
              <a:alpha val="90000"/>
              <a:hueOff val="-229097"/>
              <a:satOff val="-4315"/>
              <a:lumOff val="-6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b="1" kern="1200">
              <a:latin typeface="Century Gothic"/>
            </a:rPr>
            <a:t>because</a:t>
          </a:r>
          <a:endParaRPr lang="en-US" sz="2600" b="1" kern="1200" dirty="0"/>
        </a:p>
      </dsp:txBody>
      <dsp:txXfrm>
        <a:off x="6301543" y="1430728"/>
        <a:ext cx="1450952" cy="967301"/>
      </dsp:txXfrm>
    </dsp:sp>
    <dsp:sp modelId="{DCFD513F-1A30-4C6A-A6F1-349D018E721B}">
      <dsp:nvSpPr>
        <dsp:cNvPr id="0" name=""/>
        <dsp:cNvSpPr/>
      </dsp:nvSpPr>
      <dsp:spPr>
        <a:xfrm>
          <a:off x="3283096" y="2660250"/>
          <a:ext cx="2913558" cy="1165423"/>
        </a:xfrm>
        <a:prstGeom prst="chevron">
          <a:avLst/>
        </a:prstGeom>
        <a:solidFill>
          <a:schemeClr val="accent2">
            <a:hueOff val="-259128"/>
            <a:satOff val="2510"/>
            <a:lumOff val="-7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Century Gothic"/>
            </a:rPr>
            <a:t>in the event that</a:t>
          </a:r>
          <a:endParaRPr lang="en-US" sz="2000" b="1" kern="1200" dirty="0"/>
        </a:p>
      </dsp:txBody>
      <dsp:txXfrm>
        <a:off x="3865808" y="2660250"/>
        <a:ext cx="1748135" cy="1165423"/>
      </dsp:txXfrm>
    </dsp:sp>
    <dsp:sp modelId="{D85DF555-EDBA-47B0-A5BF-9C95FE878F39}">
      <dsp:nvSpPr>
        <dsp:cNvPr id="0" name=""/>
        <dsp:cNvSpPr/>
      </dsp:nvSpPr>
      <dsp:spPr>
        <a:xfrm>
          <a:off x="5817892" y="2759311"/>
          <a:ext cx="2418253" cy="967301"/>
        </a:xfrm>
        <a:prstGeom prst="chevron">
          <a:avLst/>
        </a:prstGeom>
        <a:solidFill>
          <a:schemeClr val="accent2">
            <a:tint val="40000"/>
            <a:alpha val="90000"/>
            <a:hueOff val="-458194"/>
            <a:satOff val="-8630"/>
            <a:lumOff val="-1371"/>
            <a:alphaOff val="0"/>
          </a:schemeClr>
        </a:solidFill>
        <a:ln w="12700" cap="flat" cmpd="sng" algn="ctr">
          <a:solidFill>
            <a:schemeClr val="accent2">
              <a:tint val="40000"/>
              <a:alpha val="90000"/>
              <a:hueOff val="-458194"/>
              <a:satOff val="-8630"/>
              <a:lumOff val="-13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rtl="0">
            <a:lnSpc>
              <a:spcPct val="90000"/>
            </a:lnSpc>
            <a:spcBef>
              <a:spcPct val="0"/>
            </a:spcBef>
            <a:spcAft>
              <a:spcPct val="35000"/>
            </a:spcAft>
            <a:buNone/>
          </a:pPr>
          <a:r>
            <a:rPr lang="en-US" sz="2600" b="1" kern="1200">
              <a:latin typeface="Century Gothic"/>
            </a:rPr>
            <a:t>if</a:t>
          </a:r>
          <a:endParaRPr lang="en-US" sz="2600" b="1" kern="1200" dirty="0">
            <a:latin typeface="Century Gothic"/>
          </a:endParaRPr>
        </a:p>
      </dsp:txBody>
      <dsp:txXfrm>
        <a:off x="6301543" y="2759311"/>
        <a:ext cx="1450952" cy="967301"/>
      </dsp:txXfrm>
    </dsp:sp>
    <dsp:sp modelId="{95CE6B73-E7C9-4495-A227-FFA3471BD462}">
      <dsp:nvSpPr>
        <dsp:cNvPr id="0" name=""/>
        <dsp:cNvSpPr/>
      </dsp:nvSpPr>
      <dsp:spPr>
        <a:xfrm>
          <a:off x="3283096" y="3988832"/>
          <a:ext cx="2913558" cy="1165423"/>
        </a:xfrm>
        <a:prstGeom prst="chevron">
          <a:avLst/>
        </a:prstGeom>
        <a:solidFill>
          <a:schemeClr val="accent2">
            <a:hueOff val="-388691"/>
            <a:satOff val="3766"/>
            <a:lumOff val="-116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Century Gothic"/>
            </a:rPr>
            <a:t>in the near future</a:t>
          </a:r>
          <a:endParaRPr lang="en-US" sz="2000" b="1" kern="1200" dirty="0"/>
        </a:p>
      </dsp:txBody>
      <dsp:txXfrm>
        <a:off x="3865808" y="3988832"/>
        <a:ext cx="1748135" cy="1165423"/>
      </dsp:txXfrm>
    </dsp:sp>
    <dsp:sp modelId="{7E5BAACE-BF1A-49A2-B581-606DCF6134C1}">
      <dsp:nvSpPr>
        <dsp:cNvPr id="0" name=""/>
        <dsp:cNvSpPr/>
      </dsp:nvSpPr>
      <dsp:spPr>
        <a:xfrm>
          <a:off x="5817892" y="4087893"/>
          <a:ext cx="2418253" cy="967301"/>
        </a:xfrm>
        <a:prstGeom prst="chevron">
          <a:avLst/>
        </a:prstGeom>
        <a:solidFill>
          <a:schemeClr val="accent2">
            <a:tint val="40000"/>
            <a:alpha val="90000"/>
            <a:hueOff val="-687292"/>
            <a:satOff val="-12945"/>
            <a:lumOff val="-2057"/>
            <a:alphaOff val="0"/>
          </a:schemeClr>
        </a:solidFill>
        <a:ln w="12700" cap="flat" cmpd="sng" algn="ctr">
          <a:solidFill>
            <a:schemeClr val="accent2">
              <a:tint val="40000"/>
              <a:alpha val="90000"/>
              <a:hueOff val="-687292"/>
              <a:satOff val="-12945"/>
              <a:lumOff val="-20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rtl="0">
            <a:lnSpc>
              <a:spcPct val="90000"/>
            </a:lnSpc>
            <a:spcBef>
              <a:spcPct val="0"/>
            </a:spcBef>
            <a:spcAft>
              <a:spcPct val="35000"/>
            </a:spcAft>
            <a:buNone/>
          </a:pPr>
          <a:r>
            <a:rPr lang="en-US" sz="2600" b="1" kern="1200" dirty="0">
              <a:latin typeface="Century Gothic"/>
            </a:rPr>
            <a:t>soon</a:t>
          </a:r>
        </a:p>
      </dsp:txBody>
      <dsp:txXfrm>
        <a:off x="6301543" y="4087893"/>
        <a:ext cx="1450952" cy="967301"/>
      </dsp:txXfrm>
    </dsp:sp>
    <dsp:sp modelId="{7030DC5B-FF1D-44D4-9B0D-B604E48AA90E}">
      <dsp:nvSpPr>
        <dsp:cNvPr id="0" name=""/>
        <dsp:cNvSpPr/>
      </dsp:nvSpPr>
      <dsp:spPr>
        <a:xfrm>
          <a:off x="3283096" y="5317415"/>
          <a:ext cx="2913558" cy="1165423"/>
        </a:xfrm>
        <a:prstGeom prst="chevron">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Century Gothic"/>
            </a:rPr>
            <a:t>with reference to/in regard to</a:t>
          </a:r>
        </a:p>
      </dsp:txBody>
      <dsp:txXfrm>
        <a:off x="3865808" y="5317415"/>
        <a:ext cx="1748135" cy="1165423"/>
      </dsp:txXfrm>
    </dsp:sp>
    <dsp:sp modelId="{A27D4EB5-0324-48C0-8B6C-9A143CC6A825}">
      <dsp:nvSpPr>
        <dsp:cNvPr id="0" name=""/>
        <dsp:cNvSpPr/>
      </dsp:nvSpPr>
      <dsp:spPr>
        <a:xfrm>
          <a:off x="5817892" y="5416476"/>
          <a:ext cx="2418253" cy="967301"/>
        </a:xfrm>
        <a:prstGeom prst="chevron">
          <a:avLst/>
        </a:prstGeom>
        <a:solidFill>
          <a:schemeClr val="accent2">
            <a:tint val="40000"/>
            <a:alpha val="90000"/>
            <a:hueOff val="-916389"/>
            <a:satOff val="-17260"/>
            <a:lumOff val="-2743"/>
            <a:alphaOff val="0"/>
          </a:schemeClr>
        </a:solidFill>
        <a:ln w="12700" cap="flat" cmpd="sng" algn="ctr">
          <a:solidFill>
            <a:schemeClr val="accent2">
              <a:tint val="40000"/>
              <a:alpha val="90000"/>
              <a:hueOff val="-916389"/>
              <a:satOff val="-17260"/>
              <a:lumOff val="-27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Century Gothic"/>
            </a:rPr>
            <a:t>about</a:t>
          </a:r>
        </a:p>
      </dsp:txBody>
      <dsp:txXfrm>
        <a:off x="6301543" y="5416476"/>
        <a:ext cx="1450952" cy="9673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A4080-A339-497A-88B1-EC8B9E01C7BF}">
      <dsp:nvSpPr>
        <dsp:cNvPr id="0" name=""/>
        <dsp:cNvSpPr/>
      </dsp:nvSpPr>
      <dsp:spPr>
        <a:xfrm>
          <a:off x="3283096" y="3085"/>
          <a:ext cx="2913558" cy="1165423"/>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rtl="0">
            <a:lnSpc>
              <a:spcPct val="90000"/>
            </a:lnSpc>
            <a:spcBef>
              <a:spcPct val="0"/>
            </a:spcBef>
            <a:spcAft>
              <a:spcPct val="35000"/>
            </a:spcAft>
            <a:buNone/>
          </a:pPr>
          <a:r>
            <a:rPr lang="en-US" sz="2500" b="1" i="0" u="none" strike="noStrike" kern="1200" cap="none" baseline="0" noProof="0" dirty="0">
              <a:latin typeface="Century Gothic"/>
            </a:rPr>
            <a:t>along the lines of</a:t>
          </a:r>
          <a:endParaRPr lang="en-US" sz="2500" b="1" i="0" u="none" strike="noStrike" kern="1200" cap="none" baseline="0" noProof="0" dirty="0">
            <a:solidFill>
              <a:srgbClr val="010000"/>
            </a:solidFill>
            <a:latin typeface="Century Gothic"/>
          </a:endParaRPr>
        </a:p>
      </dsp:txBody>
      <dsp:txXfrm>
        <a:off x="3865808" y="3085"/>
        <a:ext cx="1748135" cy="1165423"/>
      </dsp:txXfrm>
    </dsp:sp>
    <dsp:sp modelId="{36F20889-6E75-49C3-904A-79C95892679A}">
      <dsp:nvSpPr>
        <dsp:cNvPr id="0" name=""/>
        <dsp:cNvSpPr/>
      </dsp:nvSpPr>
      <dsp:spPr>
        <a:xfrm>
          <a:off x="5817892" y="102146"/>
          <a:ext cx="2418253" cy="967301"/>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b="1" kern="1200">
              <a:latin typeface="Century Gothic"/>
            </a:rPr>
            <a:t>like</a:t>
          </a:r>
          <a:endParaRPr lang="en-US" sz="2500" b="1" kern="1200" dirty="0"/>
        </a:p>
      </dsp:txBody>
      <dsp:txXfrm>
        <a:off x="6301543" y="102146"/>
        <a:ext cx="1450952" cy="967301"/>
      </dsp:txXfrm>
    </dsp:sp>
    <dsp:sp modelId="{A68C7C39-B306-45C3-9FD7-751AC44276D9}">
      <dsp:nvSpPr>
        <dsp:cNvPr id="0" name=""/>
        <dsp:cNvSpPr/>
      </dsp:nvSpPr>
      <dsp:spPr>
        <a:xfrm>
          <a:off x="3283096" y="1331667"/>
          <a:ext cx="2913558" cy="1165423"/>
        </a:xfrm>
        <a:prstGeom prst="chevron">
          <a:avLst/>
        </a:prstGeom>
        <a:solidFill>
          <a:schemeClr val="accent2">
            <a:shade val="80000"/>
            <a:hueOff val="119596"/>
            <a:satOff val="-16837"/>
            <a:lumOff val="96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Century Gothic"/>
            </a:rPr>
            <a:t>at all times</a:t>
          </a:r>
          <a:endParaRPr lang="en-US" sz="2500" b="1" kern="1200" dirty="0"/>
        </a:p>
      </dsp:txBody>
      <dsp:txXfrm>
        <a:off x="3865808" y="1331667"/>
        <a:ext cx="1748135" cy="1165423"/>
      </dsp:txXfrm>
    </dsp:sp>
    <dsp:sp modelId="{96D304DA-BE6A-4889-AB89-7E38BAAFCEA8}">
      <dsp:nvSpPr>
        <dsp:cNvPr id="0" name=""/>
        <dsp:cNvSpPr/>
      </dsp:nvSpPr>
      <dsp:spPr>
        <a:xfrm>
          <a:off x="5817892" y="1430728"/>
          <a:ext cx="2418253" cy="967301"/>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b="1" kern="1200">
              <a:latin typeface="Century Gothic"/>
            </a:rPr>
            <a:t>always</a:t>
          </a:r>
          <a:endParaRPr lang="en-US" sz="2500" b="1" kern="1200" dirty="0"/>
        </a:p>
      </dsp:txBody>
      <dsp:txXfrm>
        <a:off x="6301543" y="1430728"/>
        <a:ext cx="1450952" cy="967301"/>
      </dsp:txXfrm>
    </dsp:sp>
    <dsp:sp modelId="{DCFD513F-1A30-4C6A-A6F1-349D018E721B}">
      <dsp:nvSpPr>
        <dsp:cNvPr id="0" name=""/>
        <dsp:cNvSpPr/>
      </dsp:nvSpPr>
      <dsp:spPr>
        <a:xfrm>
          <a:off x="3283096" y="2660250"/>
          <a:ext cx="2913558" cy="1165423"/>
        </a:xfrm>
        <a:prstGeom prst="chevron">
          <a:avLst/>
        </a:prstGeom>
        <a:solidFill>
          <a:schemeClr val="accent2">
            <a:shade val="80000"/>
            <a:hueOff val="239193"/>
            <a:satOff val="-33674"/>
            <a:lumOff val="192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Century Gothic"/>
            </a:rPr>
            <a:t>by the name of</a:t>
          </a:r>
          <a:endParaRPr lang="en-US" sz="2500" b="1" kern="1200" dirty="0"/>
        </a:p>
      </dsp:txBody>
      <dsp:txXfrm>
        <a:off x="3865808" y="2660250"/>
        <a:ext cx="1748135" cy="1165423"/>
      </dsp:txXfrm>
    </dsp:sp>
    <dsp:sp modelId="{D85DF555-EDBA-47B0-A5BF-9C95FE878F39}">
      <dsp:nvSpPr>
        <dsp:cNvPr id="0" name=""/>
        <dsp:cNvSpPr/>
      </dsp:nvSpPr>
      <dsp:spPr>
        <a:xfrm>
          <a:off x="5817892" y="2759311"/>
          <a:ext cx="2418253" cy="967301"/>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Century Gothic"/>
            </a:rPr>
            <a:t>named</a:t>
          </a:r>
          <a:endParaRPr lang="en-US" sz="2500" b="1" kern="1200" dirty="0">
            <a:latin typeface="Century Gothic"/>
          </a:endParaRPr>
        </a:p>
      </dsp:txBody>
      <dsp:txXfrm>
        <a:off x="6301543" y="2759311"/>
        <a:ext cx="1450952" cy="967301"/>
      </dsp:txXfrm>
    </dsp:sp>
    <dsp:sp modelId="{95CE6B73-E7C9-4495-A227-FFA3471BD462}">
      <dsp:nvSpPr>
        <dsp:cNvPr id="0" name=""/>
        <dsp:cNvSpPr/>
      </dsp:nvSpPr>
      <dsp:spPr>
        <a:xfrm>
          <a:off x="3283096" y="3988832"/>
          <a:ext cx="2913558" cy="1165423"/>
        </a:xfrm>
        <a:prstGeom prst="chevron">
          <a:avLst/>
        </a:prstGeom>
        <a:solidFill>
          <a:schemeClr val="accent2">
            <a:shade val="80000"/>
            <a:hueOff val="358789"/>
            <a:satOff val="-50510"/>
            <a:lumOff val="28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Century Gothic"/>
            </a:rPr>
            <a:t>in all probability</a:t>
          </a:r>
          <a:endParaRPr lang="en-US" sz="2500" b="1" kern="1200" dirty="0"/>
        </a:p>
      </dsp:txBody>
      <dsp:txXfrm>
        <a:off x="3865808" y="3988832"/>
        <a:ext cx="1748135" cy="1165423"/>
      </dsp:txXfrm>
    </dsp:sp>
    <dsp:sp modelId="{7E5BAACE-BF1A-49A2-B581-606DCF6134C1}">
      <dsp:nvSpPr>
        <dsp:cNvPr id="0" name=""/>
        <dsp:cNvSpPr/>
      </dsp:nvSpPr>
      <dsp:spPr>
        <a:xfrm>
          <a:off x="5817892" y="4087893"/>
          <a:ext cx="2418253" cy="967301"/>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Century Gothic"/>
            </a:rPr>
            <a:t>probably</a:t>
          </a:r>
        </a:p>
      </dsp:txBody>
      <dsp:txXfrm>
        <a:off x="6301543" y="4087893"/>
        <a:ext cx="1450952" cy="967301"/>
      </dsp:txXfrm>
    </dsp:sp>
    <dsp:sp modelId="{7030DC5B-FF1D-44D4-9B0D-B604E48AA90E}">
      <dsp:nvSpPr>
        <dsp:cNvPr id="0" name=""/>
        <dsp:cNvSpPr/>
      </dsp:nvSpPr>
      <dsp:spPr>
        <a:xfrm>
          <a:off x="3283096" y="5317415"/>
          <a:ext cx="2913558" cy="1165423"/>
        </a:xfrm>
        <a:prstGeom prst="chevron">
          <a:avLst/>
        </a:prstGeom>
        <a:solidFill>
          <a:schemeClr val="accent2">
            <a:shade val="80000"/>
            <a:hueOff val="478385"/>
            <a:satOff val="-67347"/>
            <a:lumOff val="385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Century Gothic"/>
            </a:rPr>
            <a:t>in spite of the fact that</a:t>
          </a:r>
        </a:p>
      </dsp:txBody>
      <dsp:txXfrm>
        <a:off x="3865808" y="5317415"/>
        <a:ext cx="1748135" cy="1165423"/>
      </dsp:txXfrm>
    </dsp:sp>
    <dsp:sp modelId="{A27D4EB5-0324-48C0-8B6C-9A143CC6A825}">
      <dsp:nvSpPr>
        <dsp:cNvPr id="0" name=""/>
        <dsp:cNvSpPr/>
      </dsp:nvSpPr>
      <dsp:spPr>
        <a:xfrm>
          <a:off x="5817892" y="5416476"/>
          <a:ext cx="2418253" cy="967301"/>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Century Gothic"/>
            </a:rPr>
            <a:t>although</a:t>
          </a:r>
        </a:p>
      </dsp:txBody>
      <dsp:txXfrm>
        <a:off x="6301543" y="5416476"/>
        <a:ext cx="1450952" cy="9673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1/10/2023</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10/01/2023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a:t>
            </a:fld>
            <a:endParaRPr lang="en-GB" dirty="0"/>
          </a:p>
        </p:txBody>
      </p:sp>
    </p:spTree>
    <p:extLst>
      <p:ext uri="{BB962C8B-B14F-4D97-AF65-F5344CB8AC3E}">
        <p14:creationId xmlns:p14="http://schemas.microsoft.com/office/powerpoint/2010/main" val="3259179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dirty="0"/>
          </a:p>
        </p:txBody>
      </p:sp>
    </p:spTree>
    <p:extLst>
      <p:ext uri="{BB962C8B-B14F-4D97-AF65-F5344CB8AC3E}">
        <p14:creationId xmlns:p14="http://schemas.microsoft.com/office/powerpoint/2010/main" val="1041533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11</a:t>
            </a:fld>
            <a:endParaRPr lang="en-GB" dirty="0"/>
          </a:p>
        </p:txBody>
      </p:sp>
    </p:spTree>
    <p:extLst>
      <p:ext uri="{BB962C8B-B14F-4D97-AF65-F5344CB8AC3E}">
        <p14:creationId xmlns:p14="http://schemas.microsoft.com/office/powerpoint/2010/main" val="1964727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12</a:t>
            </a:fld>
            <a:endParaRPr lang="en-GB" dirty="0"/>
          </a:p>
        </p:txBody>
      </p:sp>
    </p:spTree>
    <p:extLst>
      <p:ext uri="{BB962C8B-B14F-4D97-AF65-F5344CB8AC3E}">
        <p14:creationId xmlns:p14="http://schemas.microsoft.com/office/powerpoint/2010/main" val="251262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13</a:t>
            </a:fld>
            <a:endParaRPr lang="en-GB" dirty="0"/>
          </a:p>
        </p:txBody>
      </p:sp>
    </p:spTree>
    <p:extLst>
      <p:ext uri="{BB962C8B-B14F-4D97-AF65-F5344CB8AC3E}">
        <p14:creationId xmlns:p14="http://schemas.microsoft.com/office/powerpoint/2010/main" val="2394711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14</a:t>
            </a:fld>
            <a:endParaRPr lang="en-GB" dirty="0"/>
          </a:p>
        </p:txBody>
      </p:sp>
    </p:spTree>
    <p:extLst>
      <p:ext uri="{BB962C8B-B14F-4D97-AF65-F5344CB8AC3E}">
        <p14:creationId xmlns:p14="http://schemas.microsoft.com/office/powerpoint/2010/main" val="1476670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15</a:t>
            </a:fld>
            <a:endParaRPr lang="en-GB" dirty="0"/>
          </a:p>
        </p:txBody>
      </p:sp>
    </p:spTree>
    <p:extLst>
      <p:ext uri="{BB962C8B-B14F-4D97-AF65-F5344CB8AC3E}">
        <p14:creationId xmlns:p14="http://schemas.microsoft.com/office/powerpoint/2010/main" val="2254149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16</a:t>
            </a:fld>
            <a:endParaRPr lang="en-GB" dirty="0"/>
          </a:p>
        </p:txBody>
      </p:sp>
    </p:spTree>
    <p:extLst>
      <p:ext uri="{BB962C8B-B14F-4D97-AF65-F5344CB8AC3E}">
        <p14:creationId xmlns:p14="http://schemas.microsoft.com/office/powerpoint/2010/main" val="1125517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17</a:t>
            </a:fld>
            <a:endParaRPr lang="en-GB" dirty="0"/>
          </a:p>
        </p:txBody>
      </p:sp>
    </p:spTree>
    <p:extLst>
      <p:ext uri="{BB962C8B-B14F-4D97-AF65-F5344CB8AC3E}">
        <p14:creationId xmlns:p14="http://schemas.microsoft.com/office/powerpoint/2010/main" val="3248295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18</a:t>
            </a:fld>
            <a:endParaRPr lang="en-GB" dirty="0"/>
          </a:p>
        </p:txBody>
      </p:sp>
    </p:spTree>
    <p:extLst>
      <p:ext uri="{BB962C8B-B14F-4D97-AF65-F5344CB8AC3E}">
        <p14:creationId xmlns:p14="http://schemas.microsoft.com/office/powerpoint/2010/main" val="2330161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19</a:t>
            </a:fld>
            <a:endParaRPr lang="en-GB" dirty="0"/>
          </a:p>
        </p:txBody>
      </p:sp>
    </p:spTree>
    <p:extLst>
      <p:ext uri="{BB962C8B-B14F-4D97-AF65-F5344CB8AC3E}">
        <p14:creationId xmlns:p14="http://schemas.microsoft.com/office/powerpoint/2010/main" val="1568105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a:t>
            </a:fld>
            <a:endParaRPr lang="en-GB" dirty="0"/>
          </a:p>
        </p:txBody>
      </p:sp>
    </p:spTree>
    <p:extLst>
      <p:ext uri="{BB962C8B-B14F-4D97-AF65-F5344CB8AC3E}">
        <p14:creationId xmlns:p14="http://schemas.microsoft.com/office/powerpoint/2010/main" val="3962488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20</a:t>
            </a:fld>
            <a:endParaRPr lang="en-GB" dirty="0"/>
          </a:p>
        </p:txBody>
      </p:sp>
    </p:spTree>
    <p:extLst>
      <p:ext uri="{BB962C8B-B14F-4D97-AF65-F5344CB8AC3E}">
        <p14:creationId xmlns:p14="http://schemas.microsoft.com/office/powerpoint/2010/main" val="2370384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21</a:t>
            </a:fld>
            <a:endParaRPr lang="en-GB" dirty="0"/>
          </a:p>
        </p:txBody>
      </p:sp>
    </p:spTree>
    <p:extLst>
      <p:ext uri="{BB962C8B-B14F-4D97-AF65-F5344CB8AC3E}">
        <p14:creationId xmlns:p14="http://schemas.microsoft.com/office/powerpoint/2010/main" val="4274323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22</a:t>
            </a:fld>
            <a:endParaRPr lang="en-GB" dirty="0"/>
          </a:p>
        </p:txBody>
      </p:sp>
    </p:spTree>
    <p:extLst>
      <p:ext uri="{BB962C8B-B14F-4D97-AF65-F5344CB8AC3E}">
        <p14:creationId xmlns:p14="http://schemas.microsoft.com/office/powerpoint/2010/main" val="663230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23</a:t>
            </a:fld>
            <a:endParaRPr lang="en-GB" dirty="0"/>
          </a:p>
        </p:txBody>
      </p:sp>
    </p:spTree>
    <p:extLst>
      <p:ext uri="{BB962C8B-B14F-4D97-AF65-F5344CB8AC3E}">
        <p14:creationId xmlns:p14="http://schemas.microsoft.com/office/powerpoint/2010/main" val="287964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24</a:t>
            </a:fld>
            <a:endParaRPr lang="en-GB" dirty="0"/>
          </a:p>
        </p:txBody>
      </p:sp>
    </p:spTree>
    <p:extLst>
      <p:ext uri="{BB962C8B-B14F-4D97-AF65-F5344CB8AC3E}">
        <p14:creationId xmlns:p14="http://schemas.microsoft.com/office/powerpoint/2010/main" val="1719463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25</a:t>
            </a:fld>
            <a:endParaRPr lang="en-GB" dirty="0"/>
          </a:p>
        </p:txBody>
      </p:sp>
    </p:spTree>
    <p:extLst>
      <p:ext uri="{BB962C8B-B14F-4D97-AF65-F5344CB8AC3E}">
        <p14:creationId xmlns:p14="http://schemas.microsoft.com/office/powerpoint/2010/main" val="2673186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26</a:t>
            </a:fld>
            <a:endParaRPr lang="en-GB" dirty="0"/>
          </a:p>
        </p:txBody>
      </p:sp>
    </p:spTree>
    <p:extLst>
      <p:ext uri="{BB962C8B-B14F-4D97-AF65-F5344CB8AC3E}">
        <p14:creationId xmlns:p14="http://schemas.microsoft.com/office/powerpoint/2010/main" val="1830342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27</a:t>
            </a:fld>
            <a:endParaRPr lang="en-GB" dirty="0"/>
          </a:p>
        </p:txBody>
      </p:sp>
    </p:spTree>
    <p:extLst>
      <p:ext uri="{BB962C8B-B14F-4D97-AF65-F5344CB8AC3E}">
        <p14:creationId xmlns:p14="http://schemas.microsoft.com/office/powerpoint/2010/main" val="7443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28</a:t>
            </a:fld>
            <a:endParaRPr lang="en-GB" dirty="0"/>
          </a:p>
        </p:txBody>
      </p:sp>
    </p:spTree>
    <p:extLst>
      <p:ext uri="{BB962C8B-B14F-4D97-AF65-F5344CB8AC3E}">
        <p14:creationId xmlns:p14="http://schemas.microsoft.com/office/powerpoint/2010/main" val="352915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29</a:t>
            </a:fld>
            <a:endParaRPr lang="en-GB" dirty="0"/>
          </a:p>
        </p:txBody>
      </p:sp>
    </p:spTree>
    <p:extLst>
      <p:ext uri="{BB962C8B-B14F-4D97-AF65-F5344CB8AC3E}">
        <p14:creationId xmlns:p14="http://schemas.microsoft.com/office/powerpoint/2010/main" val="1025214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a:t>
            </a:fld>
            <a:endParaRPr lang="en-GB" dirty="0"/>
          </a:p>
        </p:txBody>
      </p:sp>
    </p:spTree>
    <p:extLst>
      <p:ext uri="{BB962C8B-B14F-4D97-AF65-F5344CB8AC3E}">
        <p14:creationId xmlns:p14="http://schemas.microsoft.com/office/powerpoint/2010/main" val="548753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30</a:t>
            </a:fld>
            <a:endParaRPr lang="en-GB" dirty="0"/>
          </a:p>
        </p:txBody>
      </p:sp>
    </p:spTree>
    <p:extLst>
      <p:ext uri="{BB962C8B-B14F-4D97-AF65-F5344CB8AC3E}">
        <p14:creationId xmlns:p14="http://schemas.microsoft.com/office/powerpoint/2010/main" val="840145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31</a:t>
            </a:fld>
            <a:endParaRPr lang="en-GB" dirty="0"/>
          </a:p>
        </p:txBody>
      </p:sp>
    </p:spTree>
    <p:extLst>
      <p:ext uri="{BB962C8B-B14F-4D97-AF65-F5344CB8AC3E}">
        <p14:creationId xmlns:p14="http://schemas.microsoft.com/office/powerpoint/2010/main" val="2088298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34</a:t>
            </a:fld>
            <a:endParaRPr lang="en-GB" dirty="0"/>
          </a:p>
        </p:txBody>
      </p:sp>
    </p:spTree>
    <p:extLst>
      <p:ext uri="{BB962C8B-B14F-4D97-AF65-F5344CB8AC3E}">
        <p14:creationId xmlns:p14="http://schemas.microsoft.com/office/powerpoint/2010/main" val="42057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35</a:t>
            </a:fld>
            <a:endParaRPr lang="en-GB" dirty="0"/>
          </a:p>
        </p:txBody>
      </p:sp>
    </p:spTree>
    <p:extLst>
      <p:ext uri="{BB962C8B-B14F-4D97-AF65-F5344CB8AC3E}">
        <p14:creationId xmlns:p14="http://schemas.microsoft.com/office/powerpoint/2010/main" val="1069588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36</a:t>
            </a:fld>
            <a:endParaRPr lang="en-GB" dirty="0"/>
          </a:p>
        </p:txBody>
      </p:sp>
    </p:spTree>
    <p:extLst>
      <p:ext uri="{BB962C8B-B14F-4D97-AF65-F5344CB8AC3E}">
        <p14:creationId xmlns:p14="http://schemas.microsoft.com/office/powerpoint/2010/main" val="3119995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37</a:t>
            </a:fld>
            <a:endParaRPr lang="en-GB" dirty="0"/>
          </a:p>
        </p:txBody>
      </p:sp>
    </p:spTree>
    <p:extLst>
      <p:ext uri="{BB962C8B-B14F-4D97-AF65-F5344CB8AC3E}">
        <p14:creationId xmlns:p14="http://schemas.microsoft.com/office/powerpoint/2010/main" val="2709456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38</a:t>
            </a:fld>
            <a:endParaRPr lang="en-GB" dirty="0"/>
          </a:p>
        </p:txBody>
      </p:sp>
    </p:spTree>
    <p:extLst>
      <p:ext uri="{BB962C8B-B14F-4D97-AF65-F5344CB8AC3E}">
        <p14:creationId xmlns:p14="http://schemas.microsoft.com/office/powerpoint/2010/main" val="3376734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41</a:t>
            </a:fld>
            <a:endParaRPr lang="en-GB" dirty="0"/>
          </a:p>
        </p:txBody>
      </p:sp>
    </p:spTree>
    <p:extLst>
      <p:ext uri="{BB962C8B-B14F-4D97-AF65-F5344CB8AC3E}">
        <p14:creationId xmlns:p14="http://schemas.microsoft.com/office/powerpoint/2010/main" val="1131424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45</a:t>
            </a:fld>
            <a:endParaRPr lang="en-GB" dirty="0"/>
          </a:p>
        </p:txBody>
      </p:sp>
    </p:spTree>
    <p:extLst>
      <p:ext uri="{BB962C8B-B14F-4D97-AF65-F5344CB8AC3E}">
        <p14:creationId xmlns:p14="http://schemas.microsoft.com/office/powerpoint/2010/main" val="927136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48</a:t>
            </a:fld>
            <a:endParaRPr lang="en-GB" dirty="0"/>
          </a:p>
        </p:txBody>
      </p:sp>
    </p:spTree>
    <p:extLst>
      <p:ext uri="{BB962C8B-B14F-4D97-AF65-F5344CB8AC3E}">
        <p14:creationId xmlns:p14="http://schemas.microsoft.com/office/powerpoint/2010/main" val="375406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4</a:t>
            </a:fld>
            <a:endParaRPr lang="en-GB" dirty="0"/>
          </a:p>
        </p:txBody>
      </p:sp>
    </p:spTree>
    <p:extLst>
      <p:ext uri="{BB962C8B-B14F-4D97-AF65-F5344CB8AC3E}">
        <p14:creationId xmlns:p14="http://schemas.microsoft.com/office/powerpoint/2010/main" val="28639342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49</a:t>
            </a:fld>
            <a:endParaRPr lang="en-GB" dirty="0"/>
          </a:p>
        </p:txBody>
      </p:sp>
    </p:spTree>
    <p:extLst>
      <p:ext uri="{BB962C8B-B14F-4D97-AF65-F5344CB8AC3E}">
        <p14:creationId xmlns:p14="http://schemas.microsoft.com/office/powerpoint/2010/main" val="11275369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52</a:t>
            </a:fld>
            <a:endParaRPr lang="en-GB" dirty="0"/>
          </a:p>
        </p:txBody>
      </p:sp>
    </p:spTree>
    <p:extLst>
      <p:ext uri="{BB962C8B-B14F-4D97-AF65-F5344CB8AC3E}">
        <p14:creationId xmlns:p14="http://schemas.microsoft.com/office/powerpoint/2010/main" val="173522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5</a:t>
            </a:fld>
            <a:endParaRPr lang="en-GB" dirty="0"/>
          </a:p>
        </p:txBody>
      </p:sp>
    </p:spTree>
    <p:extLst>
      <p:ext uri="{BB962C8B-B14F-4D97-AF65-F5344CB8AC3E}">
        <p14:creationId xmlns:p14="http://schemas.microsoft.com/office/powerpoint/2010/main" val="288522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6</a:t>
            </a:fld>
            <a:endParaRPr lang="en-GB" dirty="0"/>
          </a:p>
        </p:txBody>
      </p:sp>
    </p:spTree>
    <p:extLst>
      <p:ext uri="{BB962C8B-B14F-4D97-AF65-F5344CB8AC3E}">
        <p14:creationId xmlns:p14="http://schemas.microsoft.com/office/powerpoint/2010/main" val="2199169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7</a:t>
            </a:fld>
            <a:endParaRPr lang="en-GB" dirty="0"/>
          </a:p>
        </p:txBody>
      </p:sp>
    </p:spTree>
    <p:extLst>
      <p:ext uri="{BB962C8B-B14F-4D97-AF65-F5344CB8AC3E}">
        <p14:creationId xmlns:p14="http://schemas.microsoft.com/office/powerpoint/2010/main" val="3739241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8</a:t>
            </a:fld>
            <a:endParaRPr lang="en-GB" dirty="0"/>
          </a:p>
        </p:txBody>
      </p:sp>
    </p:spTree>
    <p:extLst>
      <p:ext uri="{BB962C8B-B14F-4D97-AF65-F5344CB8AC3E}">
        <p14:creationId xmlns:p14="http://schemas.microsoft.com/office/powerpoint/2010/main" val="3381448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9</a:t>
            </a:fld>
            <a:endParaRPr lang="en-GB" dirty="0"/>
          </a:p>
        </p:txBody>
      </p:sp>
    </p:spTree>
    <p:extLst>
      <p:ext uri="{BB962C8B-B14F-4D97-AF65-F5344CB8AC3E}">
        <p14:creationId xmlns:p14="http://schemas.microsoft.com/office/powerpoint/2010/main" val="122680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4" pos="7320">
          <p15:clr>
            <a:srgbClr val="F26B43"/>
          </p15:clr>
        </p15:guide>
        <p15:guide id="5" orient="horz" pos="360">
          <p15:clr>
            <a:srgbClr val="F26B43"/>
          </p15:clr>
        </p15:guide>
        <p15:guide id="6" orient="horz" pos="3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18.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8.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8" Type="http://schemas.openxmlformats.org/officeDocument/2006/relationships/diagramData" Target="../diagrams/data20.xml"/><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8.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8.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18.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8.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8.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8.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8.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8.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hand holding pen over paper">
            <a:extLst>
              <a:ext uri="{FF2B5EF4-FFF2-40B4-BE49-F238E27FC236}">
                <a16:creationId xmlns:a16="http://schemas.microsoft.com/office/drawing/2014/main" id="{1BF8833C-D907-D24E-949C-65190DF6299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9516" t="45853" b="37331"/>
          <a:stretch/>
        </p:blipFill>
        <p:spPr>
          <a:xfrm>
            <a:off x="2278" y="1165"/>
            <a:ext cx="12192001" cy="4521187"/>
          </a:xfrm>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901450"/>
            <a:ext cx="10607040" cy="701731"/>
          </a:xfrm>
        </p:spPr>
        <p:txBody>
          <a:bodyPr/>
          <a:lstStyle/>
          <a:p>
            <a:r>
              <a:rPr lang="en-GB"/>
              <a:t>EDITING FOR CONCISENESS</a:t>
            </a:r>
            <a:endParaRPr lang="en-US"/>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b="1" dirty="0"/>
              <a:t>Writing Support Desk</a:t>
            </a:r>
          </a:p>
        </p:txBody>
      </p:sp>
      <p:pic>
        <p:nvPicPr>
          <p:cNvPr id="6" name="Picture 5" descr="Image result for uwindso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7297" y="4676203"/>
            <a:ext cx="2816134" cy="926978"/>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51">
            <a:extLst>
              <a:ext uri="{FF2B5EF4-FFF2-40B4-BE49-F238E27FC236}">
                <a16:creationId xmlns:a16="http://schemas.microsoft.com/office/drawing/2014/main" id="{46FF1827-B46B-4BC4-8665-8914CF45DE0C}"/>
              </a:ext>
            </a:extLst>
          </p:cNvPr>
          <p:cNvSpPr txBox="1">
            <a:spLocks/>
          </p:cNvSpPr>
          <p:nvPr/>
        </p:nvSpPr>
        <p:spPr>
          <a:xfrm>
            <a:off x="2394463" y="5603181"/>
            <a:ext cx="9144000" cy="3416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GB" sz="1800" b="0"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writingsupport@uwindsor.ca</a:t>
            </a:r>
          </a:p>
        </p:txBody>
      </p:sp>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any expert could provide is that it is vital to be concise to help your writing be understood clearly </a:t>
            </a:r>
            <a:r>
              <a:rPr lang="en-CA" sz="4000" dirty="0">
                <a:solidFill>
                  <a:schemeClr val="accent1">
                    <a:lumMod val="60000"/>
                    <a:lumOff val="40000"/>
                  </a:schemeClr>
                </a:solidFill>
              </a:rPr>
              <a:t>and directly</a:t>
            </a:r>
            <a:r>
              <a:rPr lang="en-CA" sz="4000" dirty="0">
                <a:solidFill>
                  <a:schemeClr val="bg1"/>
                </a:solidFill>
              </a:rPr>
              <a:t> by </a:t>
            </a:r>
            <a:r>
              <a:rPr lang="en-CA" sz="4000" dirty="0">
                <a:solidFill>
                  <a:schemeClr val="accent1">
                    <a:lumMod val="60000"/>
                    <a:lumOff val="40000"/>
                  </a:schemeClr>
                </a:solidFill>
              </a:rPr>
              <a:t>each and </a:t>
            </a:r>
            <a:r>
              <a:rPr lang="en-CA" sz="4000" dirty="0">
                <a:solidFill>
                  <a:schemeClr val="bg1"/>
                </a:solidFill>
              </a:rPr>
              <a:t>every reader. Due to the fact that wordy writing can be unclear, it is very important to be quite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114195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any expert could provide is that it is vital to be concise to help your writing be understood </a:t>
            </a:r>
            <a:r>
              <a:rPr lang="en-CA" sz="4000" dirty="0">
                <a:solidFill>
                  <a:schemeClr val="accent1">
                    <a:lumMod val="60000"/>
                    <a:lumOff val="40000"/>
                  </a:schemeClr>
                </a:solidFill>
              </a:rPr>
              <a:t>clearly by every reader.</a:t>
            </a:r>
            <a:r>
              <a:rPr lang="en-CA" sz="4000" dirty="0">
                <a:solidFill>
                  <a:schemeClr val="bg1"/>
                </a:solidFill>
              </a:rPr>
              <a:t> Due to the fact that wordy writing can be unclear, it is very important to be quite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4205064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any expert could provide is that it is vital to be concise to help your writing be understood clearly by</a:t>
            </a:r>
            <a:r>
              <a:rPr lang="en-CA" sz="4000" dirty="0">
                <a:solidFill>
                  <a:schemeClr val="accent1">
                    <a:lumMod val="60000"/>
                    <a:lumOff val="40000"/>
                  </a:schemeClr>
                </a:solidFill>
              </a:rPr>
              <a:t> </a:t>
            </a:r>
            <a:r>
              <a:rPr lang="en-CA" sz="4000" dirty="0">
                <a:solidFill>
                  <a:schemeClr val="bg1"/>
                </a:solidFill>
              </a:rPr>
              <a:t>every reader. </a:t>
            </a:r>
            <a:r>
              <a:rPr lang="en-CA" sz="4000" dirty="0">
                <a:solidFill>
                  <a:schemeClr val="accent1">
                    <a:lumMod val="60000"/>
                    <a:lumOff val="40000"/>
                  </a:schemeClr>
                </a:solidFill>
              </a:rPr>
              <a:t>Due to the fact that</a:t>
            </a:r>
            <a:r>
              <a:rPr lang="en-CA" sz="4000" dirty="0">
                <a:solidFill>
                  <a:schemeClr val="bg1"/>
                </a:solidFill>
              </a:rPr>
              <a:t> wordy writing can be unclear, it is very important to be quite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731629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any expert could provide is that it is vital to be concise to help your writing be understood clearly by</a:t>
            </a:r>
            <a:r>
              <a:rPr lang="en-CA" sz="4000" dirty="0">
                <a:solidFill>
                  <a:schemeClr val="accent1">
                    <a:lumMod val="60000"/>
                    <a:lumOff val="40000"/>
                  </a:schemeClr>
                </a:solidFill>
              </a:rPr>
              <a:t> </a:t>
            </a:r>
            <a:r>
              <a:rPr lang="en-CA" sz="4000" dirty="0">
                <a:solidFill>
                  <a:schemeClr val="bg1"/>
                </a:solidFill>
              </a:rPr>
              <a:t>every reader. </a:t>
            </a:r>
            <a:r>
              <a:rPr lang="en-CA" sz="4000" dirty="0">
                <a:solidFill>
                  <a:schemeClr val="accent1">
                    <a:lumMod val="60000"/>
                    <a:lumOff val="40000"/>
                  </a:schemeClr>
                </a:solidFill>
              </a:rPr>
              <a:t>Because</a:t>
            </a:r>
            <a:r>
              <a:rPr lang="en-CA" sz="4000" dirty="0">
                <a:solidFill>
                  <a:schemeClr val="bg1"/>
                </a:solidFill>
              </a:rPr>
              <a:t> wordy writing can be unclear, it is very important to be quite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4064927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any expert could provide is that it is vital to be concise to help your writing be understood clearly by every reader. Because wordy writing can be unclear, it is </a:t>
            </a:r>
            <a:r>
              <a:rPr lang="en-CA" sz="4000" dirty="0">
                <a:solidFill>
                  <a:schemeClr val="accent1">
                    <a:lumMod val="60000"/>
                    <a:lumOff val="40000"/>
                  </a:schemeClr>
                </a:solidFill>
              </a:rPr>
              <a:t>very </a:t>
            </a:r>
            <a:r>
              <a:rPr lang="en-CA" sz="4000" dirty="0">
                <a:solidFill>
                  <a:schemeClr val="bg1"/>
                </a:solidFill>
              </a:rPr>
              <a:t>important to be </a:t>
            </a:r>
            <a:r>
              <a:rPr lang="en-CA" sz="4000" dirty="0">
                <a:solidFill>
                  <a:schemeClr val="accent1">
                    <a:lumMod val="60000"/>
                    <a:lumOff val="40000"/>
                  </a:schemeClr>
                </a:solidFill>
              </a:rPr>
              <a:t>quite </a:t>
            </a:r>
            <a:r>
              <a:rPr lang="en-CA" sz="4000" dirty="0">
                <a:solidFill>
                  <a:schemeClr val="bg1"/>
                </a:solidFill>
              </a:rPr>
              <a:t>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771240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any expert could provide is that it is vital to be concise to help your writing be understood clearly by every reader. Because wordy writing can be unclear, it is</a:t>
            </a:r>
            <a:r>
              <a:rPr lang="en-CA" sz="4000" dirty="0">
                <a:solidFill>
                  <a:schemeClr val="accent1">
                    <a:lumMod val="60000"/>
                    <a:lumOff val="40000"/>
                  </a:schemeClr>
                </a:solidFill>
              </a:rPr>
              <a:t> important to be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7084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any expert could provide is that it is vital to be concise to help your writing be understood clearly by every reader. Because wordy writing can be unclear, it is important to be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
        <p:nvSpPr>
          <p:cNvPr id="2" name="Rounded Rectangle 11">
            <a:extLst>
              <a:ext uri="{FF2B5EF4-FFF2-40B4-BE49-F238E27FC236}">
                <a16:creationId xmlns:a16="http://schemas.microsoft.com/office/drawing/2014/main" id="{2C07AB18-4BA1-4ED5-AEDA-0E507ECB0AEB}"/>
              </a:ext>
            </a:extLst>
          </p:cNvPr>
          <p:cNvSpPr/>
          <p:nvPr/>
        </p:nvSpPr>
        <p:spPr>
          <a:xfrm>
            <a:off x="2825580" y="1610783"/>
            <a:ext cx="6065946" cy="4017621"/>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B4AEED39-D232-47E3-8739-79FB8180200A}"/>
              </a:ext>
            </a:extLst>
          </p:cNvPr>
          <p:cNvSpPr txBox="1">
            <a:spLocks/>
          </p:cNvSpPr>
          <p:nvPr/>
        </p:nvSpPr>
        <p:spPr>
          <a:xfrm>
            <a:off x="841626" y="2184794"/>
            <a:ext cx="10207907" cy="487904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9600" dirty="0">
                <a:solidFill>
                  <a:schemeClr val="bg1"/>
                </a:solidFill>
              </a:rPr>
              <a:t>40</a:t>
            </a:r>
            <a:endParaRPr lang="en-US" sz="9600" dirty="0">
              <a:solidFill>
                <a:schemeClr val="bg1"/>
              </a:solidFill>
            </a:endParaRPr>
          </a:p>
          <a:p>
            <a:pPr algn="ctr"/>
            <a:r>
              <a:rPr lang="en-CA" sz="9600" dirty="0">
                <a:solidFill>
                  <a:schemeClr val="bg1"/>
                </a:solidFill>
              </a:rPr>
              <a:t>words</a:t>
            </a:r>
            <a:endParaRPr lang="en-US" sz="9600" dirty="0">
              <a:solidFill>
                <a:schemeClr val="bg1"/>
              </a:solidFill>
            </a:endParaRPr>
          </a:p>
        </p:txBody>
      </p:sp>
    </p:spTree>
    <p:extLst>
      <p:ext uri="{BB962C8B-B14F-4D97-AF65-F5344CB8AC3E}">
        <p14:creationId xmlns:p14="http://schemas.microsoft.com/office/powerpoint/2010/main" val="391189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any expert could provide is that it is vital to be concise to help your writing be understood clearly by every reader. Because wordy writing can be unclear, it is important to be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
        <p:nvSpPr>
          <p:cNvPr id="2" name="Rounded Rectangle 11">
            <a:extLst>
              <a:ext uri="{FF2B5EF4-FFF2-40B4-BE49-F238E27FC236}">
                <a16:creationId xmlns:a16="http://schemas.microsoft.com/office/drawing/2014/main" id="{2C07AB18-4BA1-4ED5-AEDA-0E507ECB0AEB}"/>
              </a:ext>
            </a:extLst>
          </p:cNvPr>
          <p:cNvSpPr/>
          <p:nvPr/>
        </p:nvSpPr>
        <p:spPr>
          <a:xfrm>
            <a:off x="2825580" y="1610783"/>
            <a:ext cx="6065946" cy="4017621"/>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B4AEED39-D232-47E3-8739-79FB8180200A}"/>
              </a:ext>
            </a:extLst>
          </p:cNvPr>
          <p:cNvSpPr txBox="1">
            <a:spLocks/>
          </p:cNvSpPr>
          <p:nvPr/>
        </p:nvSpPr>
        <p:spPr>
          <a:xfrm>
            <a:off x="841626" y="2184794"/>
            <a:ext cx="10207907" cy="487904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9600" dirty="0">
                <a:solidFill>
                  <a:schemeClr val="bg1"/>
                </a:solidFill>
              </a:rPr>
              <a:t>still </a:t>
            </a:r>
          </a:p>
          <a:p>
            <a:pPr algn="ctr"/>
            <a:r>
              <a:rPr lang="en-CA" sz="9600" dirty="0">
                <a:solidFill>
                  <a:schemeClr val="bg1"/>
                </a:solidFill>
              </a:rPr>
              <a:t>wordy!</a:t>
            </a:r>
          </a:p>
        </p:txBody>
      </p:sp>
    </p:spTree>
    <p:extLst>
      <p:ext uri="{BB962C8B-B14F-4D97-AF65-F5344CB8AC3E}">
        <p14:creationId xmlns:p14="http://schemas.microsoft.com/office/powerpoint/2010/main" val="1910408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accent1">
                    <a:lumMod val="60000"/>
                    <a:lumOff val="40000"/>
                  </a:schemeClr>
                </a:solidFill>
              </a:rPr>
              <a:t>The most </a:t>
            </a:r>
            <a:r>
              <a:rPr lang="en-CA" sz="4000" dirty="0">
                <a:solidFill>
                  <a:schemeClr val="accent1">
                    <a:lumMod val="60000"/>
                    <a:lumOff val="40000"/>
                  </a:schemeClr>
                </a:solidFill>
                <a:ea typeface="+mn-lt"/>
                <a:cs typeface="+mn-lt"/>
              </a:rPr>
              <a:t>important </a:t>
            </a:r>
            <a:r>
              <a:rPr lang="en-CA" sz="4000" dirty="0">
                <a:solidFill>
                  <a:schemeClr val="accent1">
                    <a:lumMod val="60000"/>
                    <a:lumOff val="40000"/>
                  </a:schemeClr>
                </a:solidFill>
              </a:rPr>
              <a:t>writing tip that any expert could provide is that</a:t>
            </a:r>
            <a:r>
              <a:rPr lang="en-CA" sz="4000" dirty="0">
                <a:solidFill>
                  <a:schemeClr val="bg1"/>
                </a:solidFill>
              </a:rPr>
              <a:t> it is vital to be concise to help your writing be understood clearly by every reader. Because wordy writing can be unclear, it is important to be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118098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accent1">
                    <a:lumMod val="60000"/>
                    <a:lumOff val="40000"/>
                  </a:schemeClr>
                </a:solidFill>
              </a:rPr>
              <a:t>It is vital to be concise</a:t>
            </a:r>
            <a:r>
              <a:rPr lang="en-CA" sz="4000" dirty="0">
                <a:solidFill>
                  <a:schemeClr val="bg1"/>
                </a:solidFill>
              </a:rPr>
              <a:t> to help your writing be understood clearly by every reader. Because wordy writing can be unclear, it is important to be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3566407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In terms of writing, the most important tip that any expert at all could possibly provide is that it is absolutely vital to be sure to be as concise as possible to help your writing be understood clearly and directly by each and every reader. Due to the fact that wordy writing can be unclear, it is very important to be quite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37619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It is vital to be concise to help your writing </a:t>
            </a:r>
            <a:r>
              <a:rPr lang="en-CA" sz="4000" dirty="0">
                <a:solidFill>
                  <a:schemeClr val="accent1">
                    <a:lumMod val="60000"/>
                    <a:lumOff val="40000"/>
                  </a:schemeClr>
                </a:solidFill>
              </a:rPr>
              <a:t>be understood clearly by every reader.</a:t>
            </a:r>
            <a:r>
              <a:rPr lang="en-CA" sz="4000" dirty="0">
                <a:solidFill>
                  <a:schemeClr val="bg1"/>
                </a:solidFill>
              </a:rPr>
              <a:t> Because wordy writing can be unclear, it is important to be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853717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It is vital to be concise to help </a:t>
            </a:r>
            <a:r>
              <a:rPr lang="en-CA" sz="4000" dirty="0">
                <a:solidFill>
                  <a:schemeClr val="accent1">
                    <a:lumMod val="60000"/>
                    <a:lumOff val="40000"/>
                  </a:schemeClr>
                </a:solidFill>
              </a:rPr>
              <a:t>readers understand</a:t>
            </a:r>
            <a:r>
              <a:rPr lang="en-CA" sz="4000" dirty="0">
                <a:solidFill>
                  <a:schemeClr val="bg1"/>
                </a:solidFill>
              </a:rPr>
              <a:t> your writing. Because wordy writing can be unclear, it is important to be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249092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It is vital to be concise to help readers understand your writing. </a:t>
            </a:r>
            <a:r>
              <a:rPr lang="en-CA" sz="4000" dirty="0">
                <a:solidFill>
                  <a:schemeClr val="accent1">
                    <a:lumMod val="60000"/>
                    <a:lumOff val="40000"/>
                  </a:schemeClr>
                </a:solidFill>
              </a:rPr>
              <a:t>Because wordy writing can be unclear, it is important to be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4227582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It is vital to be concise to help readers understand your writing.</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374104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accent1">
                    <a:lumMod val="60000"/>
                    <a:lumOff val="40000"/>
                  </a:schemeClr>
                </a:solidFill>
              </a:rPr>
              <a:t>It is vital to be concise </a:t>
            </a:r>
            <a:r>
              <a:rPr lang="en-CA" sz="4000" dirty="0">
                <a:solidFill>
                  <a:schemeClr val="bg1"/>
                </a:solidFill>
              </a:rPr>
              <a:t>to help readers understand your writing.</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171510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accent1">
                    <a:lumMod val="60000"/>
                    <a:lumOff val="40000"/>
                  </a:schemeClr>
                </a:solidFill>
              </a:rPr>
              <a:t>Concision is vital </a:t>
            </a:r>
            <a:r>
              <a:rPr lang="en-CA" sz="4000" dirty="0">
                <a:solidFill>
                  <a:schemeClr val="bg1"/>
                </a:solidFill>
              </a:rPr>
              <a:t>to help readers understand your writing.</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1454028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Concision is vital</a:t>
            </a:r>
            <a:r>
              <a:rPr lang="en-CA" sz="4000" dirty="0">
                <a:solidFill>
                  <a:schemeClr val="accent1">
                    <a:lumMod val="60000"/>
                    <a:lumOff val="40000"/>
                  </a:schemeClr>
                </a:solidFill>
              </a:rPr>
              <a:t> </a:t>
            </a:r>
            <a:r>
              <a:rPr lang="en-CA" sz="4000" dirty="0">
                <a:solidFill>
                  <a:schemeClr val="bg1"/>
                </a:solidFill>
              </a:rPr>
              <a:t>to </a:t>
            </a:r>
            <a:r>
              <a:rPr lang="en-CA" sz="4000" dirty="0">
                <a:solidFill>
                  <a:schemeClr val="accent1">
                    <a:lumMod val="60000"/>
                    <a:lumOff val="40000"/>
                  </a:schemeClr>
                </a:solidFill>
              </a:rPr>
              <a:t>help readers understand your writing.</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230638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Concision is vital</a:t>
            </a:r>
            <a:r>
              <a:rPr lang="en-CA" sz="4000" dirty="0">
                <a:solidFill>
                  <a:schemeClr val="accent1">
                    <a:lumMod val="60000"/>
                    <a:lumOff val="40000"/>
                  </a:schemeClr>
                </a:solidFill>
              </a:rPr>
              <a:t> </a:t>
            </a:r>
            <a:r>
              <a:rPr lang="en-CA" sz="4000" dirty="0">
                <a:solidFill>
                  <a:schemeClr val="bg1"/>
                </a:solidFill>
              </a:rPr>
              <a:t>to </a:t>
            </a:r>
            <a:r>
              <a:rPr lang="en-CA" sz="4000" dirty="0">
                <a:solidFill>
                  <a:schemeClr val="accent1">
                    <a:lumMod val="60000"/>
                    <a:lumOff val="40000"/>
                  </a:schemeClr>
                </a:solidFill>
              </a:rPr>
              <a:t>clear writing.</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3925638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accent1">
                    <a:lumMod val="60000"/>
                    <a:lumOff val="40000"/>
                  </a:schemeClr>
                </a:solidFill>
              </a:rPr>
              <a:t>Concision is vital to</a:t>
            </a:r>
            <a:r>
              <a:rPr lang="en-CA" sz="4000" dirty="0">
                <a:solidFill>
                  <a:schemeClr val="bg2"/>
                </a:solidFill>
              </a:rPr>
              <a:t> clear writing.</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298759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2"/>
                </a:solidFill>
              </a:rPr>
              <a:t>Clear writing </a:t>
            </a:r>
            <a:r>
              <a:rPr lang="en-CA" sz="4000" dirty="0">
                <a:solidFill>
                  <a:schemeClr val="accent1">
                    <a:lumMod val="60000"/>
                    <a:lumOff val="40000"/>
                  </a:schemeClr>
                </a:solidFill>
              </a:rPr>
              <a:t>requires concision.</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721215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rgbClr val="1DA9BF"/>
                </a:solidFill>
              </a:rPr>
              <a:t>In terms of writing, the most important tip that any expert at all could possibly provide is that it is absolutely vital to be sure to be as concise as possible to help your writing be understood clearly and directly by each and every reader. Due to the fact that wordy writing can be unclear, it is very important to be quite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
        <p:nvSpPr>
          <p:cNvPr id="6" name="Rounded Rectangle 11">
            <a:extLst>
              <a:ext uri="{FF2B5EF4-FFF2-40B4-BE49-F238E27FC236}">
                <a16:creationId xmlns:a16="http://schemas.microsoft.com/office/drawing/2014/main" id="{BBA3A5E6-FFE7-4FA2-9153-93C9D6E3F690}"/>
              </a:ext>
            </a:extLst>
          </p:cNvPr>
          <p:cNvSpPr/>
          <p:nvPr/>
        </p:nvSpPr>
        <p:spPr>
          <a:xfrm>
            <a:off x="2825580" y="1610783"/>
            <a:ext cx="6065946" cy="4017621"/>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46F4A76A-C459-407B-8A57-B685A260FFCB}"/>
              </a:ext>
            </a:extLst>
          </p:cNvPr>
          <p:cNvSpPr txBox="1">
            <a:spLocks/>
          </p:cNvSpPr>
          <p:nvPr/>
        </p:nvSpPr>
        <p:spPr>
          <a:xfrm>
            <a:off x="841626" y="2184794"/>
            <a:ext cx="10207907" cy="487904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9600" dirty="0">
                <a:solidFill>
                  <a:schemeClr val="bg1"/>
                </a:solidFill>
              </a:rPr>
              <a:t>62 </a:t>
            </a:r>
            <a:endParaRPr lang="en-US" sz="9600">
              <a:solidFill>
                <a:schemeClr val="bg1"/>
              </a:solidFill>
            </a:endParaRPr>
          </a:p>
          <a:p>
            <a:pPr algn="ctr"/>
            <a:r>
              <a:rPr lang="en-CA" sz="9600" dirty="0">
                <a:solidFill>
                  <a:schemeClr val="bg1"/>
                </a:solidFill>
              </a:rPr>
              <a:t>words</a:t>
            </a:r>
            <a:endParaRPr lang="en-US" sz="9600" dirty="0">
              <a:solidFill>
                <a:schemeClr val="bg1"/>
              </a:solidFill>
            </a:endParaRPr>
          </a:p>
        </p:txBody>
      </p:sp>
    </p:spTree>
    <p:extLst>
      <p:ext uri="{BB962C8B-B14F-4D97-AF65-F5344CB8AC3E}">
        <p14:creationId xmlns:p14="http://schemas.microsoft.com/office/powerpoint/2010/main" val="3336000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2"/>
                </a:solidFill>
              </a:rPr>
              <a:t> Clear writing </a:t>
            </a:r>
            <a:r>
              <a:rPr lang="en-CA" sz="4000" dirty="0">
                <a:solidFill>
                  <a:schemeClr val="accent1">
                    <a:lumMod val="60000"/>
                    <a:lumOff val="40000"/>
                  </a:schemeClr>
                </a:solidFill>
              </a:rPr>
              <a:t>requires concision</a:t>
            </a:r>
            <a:r>
              <a:rPr lang="en-CA" sz="4000" dirty="0">
                <a:solidFill>
                  <a:schemeClr val="bg2"/>
                </a:solidFill>
              </a:rPr>
              <a:t>.</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
        <p:nvSpPr>
          <p:cNvPr id="2" name="Rounded Rectangle 11">
            <a:extLst>
              <a:ext uri="{FF2B5EF4-FFF2-40B4-BE49-F238E27FC236}">
                <a16:creationId xmlns:a16="http://schemas.microsoft.com/office/drawing/2014/main" id="{A389706C-7057-48AD-9F78-EBF608C36F4C}"/>
              </a:ext>
            </a:extLst>
          </p:cNvPr>
          <p:cNvSpPr/>
          <p:nvPr/>
        </p:nvSpPr>
        <p:spPr>
          <a:xfrm>
            <a:off x="2825580" y="1610783"/>
            <a:ext cx="6065946" cy="4017621"/>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8BE9F56E-F348-4C12-B51C-456EAADE8464}"/>
              </a:ext>
            </a:extLst>
          </p:cNvPr>
          <p:cNvSpPr txBox="1">
            <a:spLocks/>
          </p:cNvSpPr>
          <p:nvPr/>
        </p:nvSpPr>
        <p:spPr>
          <a:xfrm>
            <a:off x="841626" y="2184794"/>
            <a:ext cx="10207907" cy="487904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9600" dirty="0">
                <a:solidFill>
                  <a:schemeClr val="bg1"/>
                </a:solidFill>
              </a:rPr>
              <a:t>4 </a:t>
            </a:r>
            <a:br>
              <a:rPr lang="en-CA" sz="9600" dirty="0">
                <a:solidFill>
                  <a:schemeClr val="bg1"/>
                </a:solidFill>
              </a:rPr>
            </a:br>
            <a:r>
              <a:rPr lang="en-CA" sz="9600" dirty="0">
                <a:solidFill>
                  <a:schemeClr val="bg1"/>
                </a:solidFill>
              </a:rPr>
              <a:t>words!</a:t>
            </a:r>
            <a:endParaRPr lang="en-US" dirty="0">
              <a:solidFill>
                <a:schemeClr val="bg1"/>
              </a:solidFill>
            </a:endParaRPr>
          </a:p>
        </p:txBody>
      </p:sp>
    </p:spTree>
    <p:extLst>
      <p:ext uri="{BB962C8B-B14F-4D97-AF65-F5344CB8AC3E}">
        <p14:creationId xmlns:p14="http://schemas.microsoft.com/office/powerpoint/2010/main" val="1092843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910935" y="906071"/>
            <a:ext cx="11542321" cy="58890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600" b="1" dirty="0">
                <a:solidFill>
                  <a:schemeClr val="bg1"/>
                </a:solidFill>
              </a:rPr>
              <a:t>TIPS TO </a:t>
            </a:r>
            <a:endParaRPr lang="en-US">
              <a:solidFill>
                <a:schemeClr val="bg1"/>
              </a:solidFill>
            </a:endParaRPr>
          </a:p>
          <a:p>
            <a:pPr marL="0" indent="0">
              <a:buNone/>
            </a:pPr>
            <a:r>
              <a:rPr lang="en-US" sz="13800" b="1" dirty="0">
                <a:solidFill>
                  <a:schemeClr val="bg1"/>
                </a:solidFill>
              </a:rPr>
              <a:t>REDUCE</a:t>
            </a:r>
          </a:p>
          <a:p>
            <a:pPr marL="0" indent="0">
              <a:buNone/>
            </a:pPr>
            <a:r>
              <a:rPr lang="en-US" sz="13800" b="1" dirty="0">
                <a:solidFill>
                  <a:schemeClr val="bg1"/>
                </a:solidFill>
              </a:rPr>
              <a:t>WORDINESS</a:t>
            </a:r>
          </a:p>
        </p:txBody>
      </p:sp>
    </p:spTree>
    <p:extLst>
      <p:ext uri="{BB962C8B-B14F-4D97-AF65-F5344CB8AC3E}">
        <p14:creationId xmlns:p14="http://schemas.microsoft.com/office/powerpoint/2010/main" val="840291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776663357"/>
              </p:ext>
            </p:extLst>
          </p:nvPr>
        </p:nvGraphicFramePr>
        <p:xfrm>
          <a:off x="1376017" y="257313"/>
          <a:ext cx="9268791" cy="617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4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2A04F58C-D2C0-4210-97DD-A08ABD10AF1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88DD080-3F1B-44D8-B399-24D15B8F99C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A29BDDED-8217-40E4-A7D1-54C3934A70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71A084D4-A635-4871-9E06-6FE190FC294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6F2801C8-98AB-4630-BA8F-24DEB6C6BC5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CAC1AB71-0E55-4969-BBA4-4E5A3D73FE6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34BA56FA-A418-45B7-A7E4-348BC9F6DB2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991FB023-68BE-4BF0-9FFD-857339E31AB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291913777"/>
              </p:ext>
            </p:extLst>
          </p:nvPr>
        </p:nvGraphicFramePr>
        <p:xfrm>
          <a:off x="1376017" y="257313"/>
          <a:ext cx="9268791" cy="617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3252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254" y="1474749"/>
            <a:ext cx="5170715" cy="1311128"/>
          </a:xfrm>
        </p:spPr>
        <p:txBody>
          <a:bodyPr/>
          <a:lstStyle/>
          <a:p>
            <a:r>
              <a:rPr lang="en-US" sz="4400">
                <a:solidFill>
                  <a:schemeClr val="accent3"/>
                </a:solidFill>
              </a:rPr>
              <a:t>WHAT DOES IT MEAN TO BE...</a:t>
            </a:r>
            <a:endParaRPr lang="en-US">
              <a:solidFill>
                <a:schemeClr val="accent3"/>
              </a:solidFill>
            </a:endParaRPr>
          </a:p>
        </p:txBody>
      </p:sp>
      <p:sp>
        <p:nvSpPr>
          <p:cNvPr id="4" name="Text Placeholder 3"/>
          <p:cNvSpPr>
            <a:spLocks noGrp="1"/>
          </p:cNvSpPr>
          <p:nvPr>
            <p:ph type="body" sz="quarter" idx="14"/>
          </p:nvPr>
        </p:nvSpPr>
        <p:spPr>
          <a:xfrm>
            <a:off x="500909" y="2856183"/>
            <a:ext cx="5045529" cy="334508"/>
          </a:xfrm>
        </p:spPr>
        <p:txBody>
          <a:bodyPr vert="horz" lIns="91440" tIns="45720" rIns="91440" bIns="45720" rtlCol="0" anchor="t">
            <a:noAutofit/>
          </a:bodyPr>
          <a:lstStyle/>
          <a:p>
            <a:r>
              <a:rPr lang="en-CA" sz="3200" dirty="0"/>
              <a:t>...</a:t>
            </a:r>
            <a:r>
              <a:rPr lang="en-CA" sz="3200" dirty="0">
                <a:solidFill>
                  <a:schemeClr val="accent1">
                    <a:lumMod val="60000"/>
                    <a:lumOff val="40000"/>
                  </a:schemeClr>
                </a:solidFill>
              </a:rPr>
              <a:t>very </a:t>
            </a:r>
            <a:r>
              <a:rPr lang="en-CA" sz="3200" dirty="0"/>
              <a:t>important?</a:t>
            </a:r>
            <a:endParaRPr lang="en-US" dirty="0"/>
          </a:p>
          <a:p>
            <a:r>
              <a:rPr lang="en-CA" sz="3200" dirty="0"/>
              <a:t>...</a:t>
            </a:r>
            <a:r>
              <a:rPr lang="en-CA" sz="3200" dirty="0">
                <a:solidFill>
                  <a:schemeClr val="accent1">
                    <a:lumMod val="60000"/>
                    <a:lumOff val="40000"/>
                  </a:schemeClr>
                </a:solidFill>
              </a:rPr>
              <a:t>slightly </a:t>
            </a:r>
            <a:r>
              <a:rPr lang="en-CA" sz="3200" dirty="0"/>
              <a:t>hot?</a:t>
            </a:r>
          </a:p>
          <a:p>
            <a:r>
              <a:rPr lang="en-CA" sz="3200" dirty="0"/>
              <a:t>...</a:t>
            </a:r>
            <a:r>
              <a:rPr lang="en-CA" sz="3200" dirty="0">
                <a:solidFill>
                  <a:schemeClr val="accent1">
                    <a:lumMod val="60000"/>
                    <a:lumOff val="40000"/>
                  </a:schemeClr>
                </a:solidFill>
              </a:rPr>
              <a:t>incredibly </a:t>
            </a:r>
            <a:r>
              <a:rPr lang="en-CA" sz="3200" dirty="0"/>
              <a:t>cold?</a:t>
            </a:r>
            <a:endParaRPr lang="en-CA" dirty="0"/>
          </a:p>
          <a:p>
            <a:r>
              <a:rPr lang="en-CA" sz="3200" dirty="0"/>
              <a:t>...</a:t>
            </a:r>
            <a:r>
              <a:rPr lang="en-CA" sz="3200" dirty="0">
                <a:solidFill>
                  <a:schemeClr val="accent1">
                    <a:lumMod val="60000"/>
                    <a:lumOff val="40000"/>
                  </a:schemeClr>
                </a:solidFill>
              </a:rPr>
              <a:t>rather </a:t>
            </a:r>
            <a:r>
              <a:rPr lang="en-CA" sz="3200" dirty="0"/>
              <a:t>interesting?</a:t>
            </a:r>
          </a:p>
          <a:p>
            <a:endParaRPr lang="en-US" sz="2800" dirty="0"/>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sp>
        <p:nvSpPr>
          <p:cNvPr id="2" name="Rounded Rectangle 11">
            <a:extLst>
              <a:ext uri="{FF2B5EF4-FFF2-40B4-BE49-F238E27FC236}">
                <a16:creationId xmlns:a16="http://schemas.microsoft.com/office/drawing/2014/main" id="{F8A2BE61-F4D6-4E26-BF46-5C3A2D98DCD5}"/>
              </a:ext>
            </a:extLst>
          </p:cNvPr>
          <p:cNvSpPr/>
          <p:nvPr/>
        </p:nvSpPr>
        <p:spPr>
          <a:xfrm>
            <a:off x="5271481" y="2677085"/>
            <a:ext cx="6559152" cy="2617781"/>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6" name="Text Placeholder 3">
            <a:extLst>
              <a:ext uri="{FF2B5EF4-FFF2-40B4-BE49-F238E27FC236}">
                <a16:creationId xmlns:a16="http://schemas.microsoft.com/office/drawing/2014/main" id="{B012A1D1-BCAE-47E2-8ED9-EA4467D05AEF}"/>
              </a:ext>
            </a:extLst>
          </p:cNvPr>
          <p:cNvSpPr txBox="1">
            <a:spLocks/>
          </p:cNvSpPr>
          <p:nvPr/>
        </p:nvSpPr>
        <p:spPr>
          <a:xfrm>
            <a:off x="5472444" y="2974259"/>
            <a:ext cx="6487150" cy="430616"/>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har char="•"/>
            </a:pPr>
            <a:r>
              <a:rPr lang="en-CA" sz="3200" dirty="0">
                <a:solidFill>
                  <a:schemeClr val="bg1"/>
                </a:solidFill>
              </a:rPr>
              <a:t>Qualifiers, such as </a:t>
            </a:r>
            <a:r>
              <a:rPr lang="en-CA" sz="3200" dirty="0">
                <a:solidFill>
                  <a:schemeClr val="accent1">
                    <a:lumMod val="60000"/>
                    <a:lumOff val="40000"/>
                  </a:schemeClr>
                </a:solidFill>
              </a:rPr>
              <a:t>'very</a:t>
            </a:r>
            <a:r>
              <a:rPr lang="en-CA" sz="3200" dirty="0">
                <a:solidFill>
                  <a:schemeClr val="bg1"/>
                </a:solidFill>
              </a:rPr>
              <a:t>,' </a:t>
            </a:r>
            <a:r>
              <a:rPr lang="en-CA" sz="3200" dirty="0">
                <a:solidFill>
                  <a:schemeClr val="accent1">
                    <a:lumMod val="60000"/>
                    <a:lumOff val="40000"/>
                  </a:schemeClr>
                </a:solidFill>
              </a:rPr>
              <a:t>'slightly</a:t>
            </a:r>
            <a:r>
              <a:rPr lang="en-CA" sz="3200" dirty="0">
                <a:solidFill>
                  <a:schemeClr val="bg1"/>
                </a:solidFill>
              </a:rPr>
              <a:t>,' </a:t>
            </a:r>
            <a:r>
              <a:rPr lang="en-CA" sz="3200" dirty="0">
                <a:solidFill>
                  <a:schemeClr val="accent1">
                    <a:lumMod val="60000"/>
                    <a:lumOff val="40000"/>
                  </a:schemeClr>
                </a:solidFill>
              </a:rPr>
              <a:t>'incredibly</a:t>
            </a:r>
            <a:r>
              <a:rPr lang="en-CA" sz="3200" dirty="0">
                <a:solidFill>
                  <a:schemeClr val="bg1"/>
                </a:solidFill>
              </a:rPr>
              <a:t>,' and </a:t>
            </a:r>
            <a:r>
              <a:rPr lang="en-CA" sz="3200" dirty="0">
                <a:solidFill>
                  <a:schemeClr val="accent1">
                    <a:lumMod val="60000"/>
                    <a:lumOff val="40000"/>
                  </a:schemeClr>
                </a:solidFill>
              </a:rPr>
              <a:t>'rather' </a:t>
            </a:r>
            <a:r>
              <a:rPr lang="en-CA" sz="3200" dirty="0">
                <a:solidFill>
                  <a:schemeClr val="bg1"/>
                </a:solidFill>
              </a:rPr>
              <a:t>can be vague.</a:t>
            </a:r>
          </a:p>
          <a:p>
            <a:pPr marL="457200" indent="-457200">
              <a:buChar char="•"/>
            </a:pPr>
            <a:r>
              <a:rPr lang="en-CA" sz="3200" dirty="0">
                <a:solidFill>
                  <a:schemeClr val="bg1"/>
                </a:solidFill>
              </a:rPr>
              <a:t>How important is </a:t>
            </a:r>
            <a:r>
              <a:rPr lang="en-CA" sz="3200" dirty="0">
                <a:solidFill>
                  <a:schemeClr val="accent1">
                    <a:lumMod val="60000"/>
                    <a:lumOff val="40000"/>
                  </a:schemeClr>
                </a:solidFill>
              </a:rPr>
              <a:t>'very</a:t>
            </a:r>
            <a:r>
              <a:rPr lang="en-CA" sz="3200" dirty="0">
                <a:solidFill>
                  <a:schemeClr val="bg1"/>
                </a:solidFill>
              </a:rPr>
              <a:t>?'</a:t>
            </a:r>
          </a:p>
          <a:p>
            <a:endParaRPr lang="en-US" sz="2800" dirty="0">
              <a:solidFill>
                <a:schemeClr val="bg1"/>
              </a:solidFill>
            </a:endParaRPr>
          </a:p>
        </p:txBody>
      </p:sp>
      <p:sp>
        <p:nvSpPr>
          <p:cNvPr id="16" name="Title 2">
            <a:extLst>
              <a:ext uri="{FF2B5EF4-FFF2-40B4-BE49-F238E27FC236}">
                <a16:creationId xmlns:a16="http://schemas.microsoft.com/office/drawing/2014/main" id="{D7297F7A-5538-4855-B1AD-B1F3B1448372}"/>
              </a:ext>
            </a:extLst>
          </p:cNvPr>
          <p:cNvSpPr txBox="1">
            <a:spLocks/>
          </p:cNvSpPr>
          <p:nvPr/>
        </p:nvSpPr>
        <p:spPr>
          <a:xfrm>
            <a:off x="305082" y="268938"/>
            <a:ext cx="5170715"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dirty="0">
                <a:solidFill>
                  <a:schemeClr val="accent1">
                    <a:lumMod val="60000"/>
                    <a:lumOff val="40000"/>
                  </a:schemeClr>
                </a:solidFill>
              </a:rPr>
              <a:t>LIMIT QUALIFIERS</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2388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254" y="1779447"/>
            <a:ext cx="11266715" cy="701731"/>
          </a:xfrm>
        </p:spPr>
        <p:txBody>
          <a:bodyPr/>
          <a:lstStyle/>
          <a:p>
            <a:r>
              <a:rPr lang="en-US" sz="4400">
                <a:solidFill>
                  <a:schemeClr val="accent3"/>
                </a:solidFill>
              </a:rPr>
              <a:t>INSTEAD OF...                   TRY...</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sp>
        <p:nvSpPr>
          <p:cNvPr id="16" name="Title 2">
            <a:extLst>
              <a:ext uri="{FF2B5EF4-FFF2-40B4-BE49-F238E27FC236}">
                <a16:creationId xmlns:a16="http://schemas.microsoft.com/office/drawing/2014/main" id="{D7297F7A-5538-4855-B1AD-B1F3B1448372}"/>
              </a:ext>
            </a:extLst>
          </p:cNvPr>
          <p:cNvSpPr txBox="1">
            <a:spLocks/>
          </p:cNvSpPr>
          <p:nvPr/>
        </p:nvSpPr>
        <p:spPr>
          <a:xfrm>
            <a:off x="311708" y="222555"/>
            <a:ext cx="5170715"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dirty="0">
                <a:solidFill>
                  <a:schemeClr val="accent1">
                    <a:lumMod val="60000"/>
                    <a:lumOff val="40000"/>
                  </a:schemeClr>
                </a:solidFill>
              </a:rPr>
              <a:t>LIMIT QUALIFIERS</a:t>
            </a:r>
            <a:endParaRPr lang="en-US">
              <a:solidFill>
                <a:schemeClr val="accent1">
                  <a:lumMod val="60000"/>
                  <a:lumOff val="40000"/>
                </a:schemeClr>
              </a:solidFill>
            </a:endParaRPr>
          </a:p>
        </p:txBody>
      </p:sp>
      <p:graphicFrame>
        <p:nvGraphicFramePr>
          <p:cNvPr id="8" name="Diagram 10">
            <a:extLst>
              <a:ext uri="{FF2B5EF4-FFF2-40B4-BE49-F238E27FC236}">
                <a16:creationId xmlns:a16="http://schemas.microsoft.com/office/drawing/2014/main" id="{578AB40B-FD69-4EF5-BC22-E0E2A7DA1A9C}"/>
              </a:ext>
            </a:extLst>
          </p:cNvPr>
          <p:cNvGraphicFramePr/>
          <p:nvPr>
            <p:extLst>
              <p:ext uri="{D42A27DB-BD31-4B8C-83A1-F6EECF244321}">
                <p14:modId xmlns:p14="http://schemas.microsoft.com/office/powerpoint/2010/main" val="1055203639"/>
              </p:ext>
            </p:extLst>
          </p:nvPr>
        </p:nvGraphicFramePr>
        <p:xfrm>
          <a:off x="501136" y="2739768"/>
          <a:ext cx="10791566" cy="1934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698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FAAFBDF-1A31-408F-82D1-7E52E62DF9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744EEF26-6650-4EB0-9CBB-E138098E4BC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6F68E6A7-495A-484A-ADE0-E63C90DECB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254" y="1779447"/>
            <a:ext cx="11266715" cy="701731"/>
          </a:xfrm>
        </p:spPr>
        <p:txBody>
          <a:bodyPr/>
          <a:lstStyle/>
          <a:p>
            <a:r>
              <a:rPr lang="en-US" sz="4400">
                <a:solidFill>
                  <a:schemeClr val="accent3"/>
                </a:solidFill>
              </a:rPr>
              <a:t>INSTEAD OF...                   TRY...</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sp>
        <p:nvSpPr>
          <p:cNvPr id="16" name="Title 2">
            <a:extLst>
              <a:ext uri="{FF2B5EF4-FFF2-40B4-BE49-F238E27FC236}">
                <a16:creationId xmlns:a16="http://schemas.microsoft.com/office/drawing/2014/main" id="{D7297F7A-5538-4855-B1AD-B1F3B1448372}"/>
              </a:ext>
            </a:extLst>
          </p:cNvPr>
          <p:cNvSpPr txBox="1">
            <a:spLocks/>
          </p:cNvSpPr>
          <p:nvPr/>
        </p:nvSpPr>
        <p:spPr>
          <a:xfrm>
            <a:off x="311708" y="295442"/>
            <a:ext cx="5170715"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dirty="0">
                <a:solidFill>
                  <a:schemeClr val="accent1">
                    <a:lumMod val="60000"/>
                    <a:lumOff val="40000"/>
                  </a:schemeClr>
                </a:solidFill>
              </a:rPr>
              <a:t>LIMIT QUALIFIERS</a:t>
            </a:r>
            <a:endParaRPr lang="en-US" dirty="0">
              <a:solidFill>
                <a:schemeClr val="accent1">
                  <a:lumMod val="60000"/>
                  <a:lumOff val="40000"/>
                </a:schemeClr>
              </a:solidFill>
            </a:endParaRPr>
          </a:p>
        </p:txBody>
      </p:sp>
      <p:graphicFrame>
        <p:nvGraphicFramePr>
          <p:cNvPr id="8" name="Diagram 10">
            <a:extLst>
              <a:ext uri="{FF2B5EF4-FFF2-40B4-BE49-F238E27FC236}">
                <a16:creationId xmlns:a16="http://schemas.microsoft.com/office/drawing/2014/main" id="{578AB40B-FD69-4EF5-BC22-E0E2A7DA1A9C}"/>
              </a:ext>
            </a:extLst>
          </p:cNvPr>
          <p:cNvGraphicFramePr/>
          <p:nvPr>
            <p:extLst>
              <p:ext uri="{D42A27DB-BD31-4B8C-83A1-F6EECF244321}">
                <p14:modId xmlns:p14="http://schemas.microsoft.com/office/powerpoint/2010/main" val="1755337472"/>
              </p:ext>
            </p:extLst>
          </p:nvPr>
        </p:nvGraphicFramePr>
        <p:xfrm>
          <a:off x="501136" y="2739768"/>
          <a:ext cx="10791566" cy="1934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29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FAAFBDF-1A31-408F-82D1-7E52E62DF9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744EEF26-6650-4EB0-9CBB-E138098E4BC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6F68E6A7-495A-484A-ADE0-E63C90DECB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254" y="1779447"/>
            <a:ext cx="11266715" cy="701731"/>
          </a:xfrm>
        </p:spPr>
        <p:txBody>
          <a:bodyPr/>
          <a:lstStyle/>
          <a:p>
            <a:r>
              <a:rPr lang="en-US" sz="4400">
                <a:solidFill>
                  <a:schemeClr val="accent3"/>
                </a:solidFill>
              </a:rPr>
              <a:t>INSTEAD OF...                   TRY...</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sp>
        <p:nvSpPr>
          <p:cNvPr id="16" name="Title 2">
            <a:extLst>
              <a:ext uri="{FF2B5EF4-FFF2-40B4-BE49-F238E27FC236}">
                <a16:creationId xmlns:a16="http://schemas.microsoft.com/office/drawing/2014/main" id="{D7297F7A-5538-4855-B1AD-B1F3B1448372}"/>
              </a:ext>
            </a:extLst>
          </p:cNvPr>
          <p:cNvSpPr txBox="1">
            <a:spLocks/>
          </p:cNvSpPr>
          <p:nvPr/>
        </p:nvSpPr>
        <p:spPr>
          <a:xfrm>
            <a:off x="298456" y="268938"/>
            <a:ext cx="5170715"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dirty="0">
                <a:solidFill>
                  <a:schemeClr val="accent1">
                    <a:lumMod val="60000"/>
                    <a:lumOff val="40000"/>
                  </a:schemeClr>
                </a:solidFill>
              </a:rPr>
              <a:t>LIMIT QUALIFIERS</a:t>
            </a:r>
            <a:endParaRPr lang="en-US" dirty="0">
              <a:solidFill>
                <a:schemeClr val="accent1">
                  <a:lumMod val="60000"/>
                  <a:lumOff val="40000"/>
                </a:schemeClr>
              </a:solidFill>
            </a:endParaRPr>
          </a:p>
        </p:txBody>
      </p:sp>
      <p:graphicFrame>
        <p:nvGraphicFramePr>
          <p:cNvPr id="8" name="Diagram 10">
            <a:extLst>
              <a:ext uri="{FF2B5EF4-FFF2-40B4-BE49-F238E27FC236}">
                <a16:creationId xmlns:a16="http://schemas.microsoft.com/office/drawing/2014/main" id="{578AB40B-FD69-4EF5-BC22-E0E2A7DA1A9C}"/>
              </a:ext>
            </a:extLst>
          </p:cNvPr>
          <p:cNvGraphicFramePr/>
          <p:nvPr>
            <p:extLst>
              <p:ext uri="{D42A27DB-BD31-4B8C-83A1-F6EECF244321}">
                <p14:modId xmlns:p14="http://schemas.microsoft.com/office/powerpoint/2010/main" val="2756297035"/>
              </p:ext>
            </p:extLst>
          </p:nvPr>
        </p:nvGraphicFramePr>
        <p:xfrm>
          <a:off x="501136" y="2739768"/>
          <a:ext cx="10791566" cy="1934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737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FAAFBDF-1A31-408F-82D1-7E52E62DF9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744EEF26-6650-4EB0-9CBB-E138098E4BC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6F68E6A7-495A-484A-ADE0-E63C90DECB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254" y="1779447"/>
            <a:ext cx="11266715" cy="701731"/>
          </a:xfrm>
        </p:spPr>
        <p:txBody>
          <a:bodyPr/>
          <a:lstStyle/>
          <a:p>
            <a:r>
              <a:rPr lang="en-US" sz="4400">
                <a:solidFill>
                  <a:schemeClr val="accent3"/>
                </a:solidFill>
              </a:rPr>
              <a:t>INSTEAD OF...                   TRY...</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sp>
        <p:nvSpPr>
          <p:cNvPr id="16" name="Title 2">
            <a:extLst>
              <a:ext uri="{FF2B5EF4-FFF2-40B4-BE49-F238E27FC236}">
                <a16:creationId xmlns:a16="http://schemas.microsoft.com/office/drawing/2014/main" id="{D7297F7A-5538-4855-B1AD-B1F3B1448372}"/>
              </a:ext>
            </a:extLst>
          </p:cNvPr>
          <p:cNvSpPr txBox="1">
            <a:spLocks/>
          </p:cNvSpPr>
          <p:nvPr/>
        </p:nvSpPr>
        <p:spPr>
          <a:xfrm>
            <a:off x="324961" y="268938"/>
            <a:ext cx="5170715"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dirty="0">
                <a:solidFill>
                  <a:schemeClr val="accent1">
                    <a:lumMod val="60000"/>
                    <a:lumOff val="40000"/>
                  </a:schemeClr>
                </a:solidFill>
              </a:rPr>
              <a:t>LIMIT QUALIFIERS</a:t>
            </a:r>
            <a:endParaRPr lang="en-US" dirty="0">
              <a:solidFill>
                <a:schemeClr val="accent1">
                  <a:lumMod val="60000"/>
                  <a:lumOff val="40000"/>
                </a:schemeClr>
              </a:solidFill>
            </a:endParaRPr>
          </a:p>
        </p:txBody>
      </p:sp>
      <p:graphicFrame>
        <p:nvGraphicFramePr>
          <p:cNvPr id="8" name="Diagram 10">
            <a:extLst>
              <a:ext uri="{FF2B5EF4-FFF2-40B4-BE49-F238E27FC236}">
                <a16:creationId xmlns:a16="http://schemas.microsoft.com/office/drawing/2014/main" id="{578AB40B-FD69-4EF5-BC22-E0E2A7DA1A9C}"/>
              </a:ext>
            </a:extLst>
          </p:cNvPr>
          <p:cNvGraphicFramePr/>
          <p:nvPr>
            <p:extLst>
              <p:ext uri="{D42A27DB-BD31-4B8C-83A1-F6EECF244321}">
                <p14:modId xmlns:p14="http://schemas.microsoft.com/office/powerpoint/2010/main" val="3166406398"/>
              </p:ext>
            </p:extLst>
          </p:nvPr>
        </p:nvGraphicFramePr>
        <p:xfrm>
          <a:off x="501136" y="2739768"/>
          <a:ext cx="10791566" cy="1934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692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FAAFBDF-1A31-408F-82D1-7E52E62DF9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744EEF26-6650-4EB0-9CBB-E138098E4BC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6F68E6A7-495A-484A-ADE0-E63C90DECB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072856507"/>
              </p:ext>
            </p:extLst>
          </p:nvPr>
        </p:nvGraphicFramePr>
        <p:xfrm>
          <a:off x="1376017" y="257313"/>
          <a:ext cx="9268791" cy="617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5309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accent1">
                    <a:lumMod val="40000"/>
                    <a:lumOff val="60000"/>
                  </a:schemeClr>
                </a:solidFill>
              </a:rPr>
              <a:t>In terms of writing, </a:t>
            </a:r>
            <a:r>
              <a:rPr lang="en-CA" sz="4000" dirty="0">
                <a:solidFill>
                  <a:schemeClr val="bg1"/>
                </a:solidFill>
              </a:rPr>
              <a:t>the most important tip that any expert at all could possibly provide is that it is absolutely vital to be sure to be as concise as possible to help your writing be understood clearly and directly by each and every reader. Due to the fact that wordy writing can be unclear, it is very important to be quite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637954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0" name="Diagram 330">
            <a:extLst>
              <a:ext uri="{FF2B5EF4-FFF2-40B4-BE49-F238E27FC236}">
                <a16:creationId xmlns:a16="http://schemas.microsoft.com/office/drawing/2014/main" id="{65C0F740-32E4-43D8-9F1A-72C44F0FA8CE}"/>
              </a:ext>
            </a:extLst>
          </p:cNvPr>
          <p:cNvGraphicFramePr/>
          <p:nvPr>
            <p:extLst>
              <p:ext uri="{D42A27DB-BD31-4B8C-83A1-F6EECF244321}">
                <p14:modId xmlns:p14="http://schemas.microsoft.com/office/powerpoint/2010/main" val="1722902520"/>
              </p:ext>
            </p:extLst>
          </p:nvPr>
        </p:nvGraphicFramePr>
        <p:xfrm>
          <a:off x="-2656703" y="186038"/>
          <a:ext cx="11519242" cy="6485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99" name="Diagram 330">
            <a:extLst>
              <a:ext uri="{FF2B5EF4-FFF2-40B4-BE49-F238E27FC236}">
                <a16:creationId xmlns:a16="http://schemas.microsoft.com/office/drawing/2014/main" id="{B64A024A-1A3A-4968-9669-20BF616F91CE}"/>
              </a:ext>
            </a:extLst>
          </p:cNvPr>
          <p:cNvGraphicFramePr/>
          <p:nvPr>
            <p:extLst>
              <p:ext uri="{D42A27DB-BD31-4B8C-83A1-F6EECF244321}">
                <p14:modId xmlns:p14="http://schemas.microsoft.com/office/powerpoint/2010/main" val="832441049"/>
              </p:ext>
            </p:extLst>
          </p:nvPr>
        </p:nvGraphicFramePr>
        <p:xfrm>
          <a:off x="2979352" y="186038"/>
          <a:ext cx="11519242" cy="64859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9864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
                                            <p:graphicEl>
                                              <a:dgm id="{64AA4080-A339-497A-88B1-EC8B9E01C7B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0">
                                            <p:graphicEl>
                                              <a:dgm id="{36F20889-6E75-49C3-904A-79C95892679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0">
                                            <p:graphicEl>
                                              <a:dgm id="{A68C7C39-B306-45C3-9FD7-751AC44276D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0">
                                            <p:graphicEl>
                                              <a:dgm id="{96D304DA-BE6A-4889-AB89-7E38BAAFCEA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0">
                                            <p:graphicEl>
                                              <a:dgm id="{DCFD513F-1A30-4C6A-A6F1-349D018E721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0">
                                            <p:graphicEl>
                                              <a:dgm id="{D85DF555-EDBA-47B0-A5BF-9C95FE878F3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0">
                                            <p:graphicEl>
                                              <a:dgm id="{95CE6B73-E7C9-4495-A227-FFA3471BD46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0">
                                            <p:graphicEl>
                                              <a:dgm id="{7E5BAACE-BF1A-49A2-B581-606DCF6134C1}"/>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0">
                                            <p:graphicEl>
                                              <a:dgm id="{7030DC5B-FF1D-44D4-9B0D-B604E48AA90E}"/>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0">
                                            <p:graphicEl>
                                              <a:dgm id="{A27D4EB5-0324-48C0-8B6C-9A143CC6A82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99">
                                            <p:graphicEl>
                                              <a:dgm id="{64AA4080-A339-497A-88B1-EC8B9E01C7BF}"/>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9">
                                            <p:graphicEl>
                                              <a:dgm id="{36F20889-6E75-49C3-904A-79C95892679A}"/>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99">
                                            <p:graphicEl>
                                              <a:dgm id="{A68C7C39-B306-45C3-9FD7-751AC44276D9}"/>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99">
                                            <p:graphicEl>
                                              <a:dgm id="{96D304DA-BE6A-4889-AB89-7E38BAAFCEA8}"/>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99">
                                            <p:graphicEl>
                                              <a:dgm id="{DCFD513F-1A30-4C6A-A6F1-349D018E721B}"/>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99">
                                            <p:graphicEl>
                                              <a:dgm id="{D85DF555-EDBA-47B0-A5BF-9C95FE878F39}"/>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99">
                                            <p:graphicEl>
                                              <a:dgm id="{95CE6B73-E7C9-4495-A227-FFA3471BD462}"/>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99">
                                            <p:graphicEl>
                                              <a:dgm id="{7E5BAACE-BF1A-49A2-B581-606DCF6134C1}"/>
                                            </p:graphic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99">
                                            <p:graphicEl>
                                              <a:dgm id="{7030DC5B-FF1D-44D4-9B0D-B604E48AA90E}"/>
                                            </p:graphic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99">
                                            <p:graphicEl>
                                              <a:dgm id="{A27D4EB5-0324-48C0-8B6C-9A143CC6A82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0" grpId="0">
        <p:bldSub>
          <a:bldDgm bld="one"/>
        </p:bldSub>
      </p:bldGraphic>
      <p:bldGraphic spid="1399"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254" y="1779447"/>
            <a:ext cx="11266715" cy="701731"/>
          </a:xfrm>
        </p:spPr>
        <p:txBody>
          <a:bodyPr/>
          <a:lstStyle/>
          <a:p>
            <a:r>
              <a:rPr lang="en-US" sz="4400">
                <a:solidFill>
                  <a:schemeClr val="accent3"/>
                </a:solidFill>
              </a:rPr>
              <a:t>INSTEAD OF...                   TRY...</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sp>
        <p:nvSpPr>
          <p:cNvPr id="16" name="Title 2">
            <a:extLst>
              <a:ext uri="{FF2B5EF4-FFF2-40B4-BE49-F238E27FC236}">
                <a16:creationId xmlns:a16="http://schemas.microsoft.com/office/drawing/2014/main" id="{D7297F7A-5538-4855-B1AD-B1F3B1448372}"/>
              </a:ext>
            </a:extLst>
          </p:cNvPr>
          <p:cNvSpPr txBox="1">
            <a:spLocks/>
          </p:cNvSpPr>
          <p:nvPr/>
        </p:nvSpPr>
        <p:spPr>
          <a:xfrm>
            <a:off x="324961" y="268938"/>
            <a:ext cx="8762054"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a:solidFill>
                  <a:schemeClr val="accent1">
                    <a:lumMod val="60000"/>
                    <a:lumOff val="40000"/>
                  </a:schemeClr>
                </a:solidFill>
              </a:rPr>
              <a:t>LIMIT PREPOSITIONAL PHRASES</a:t>
            </a:r>
            <a:endParaRPr lang="en-US">
              <a:solidFill>
                <a:schemeClr val="accent1">
                  <a:lumMod val="60000"/>
                  <a:lumOff val="40000"/>
                </a:schemeClr>
              </a:solidFill>
            </a:endParaRPr>
          </a:p>
        </p:txBody>
      </p:sp>
      <p:graphicFrame>
        <p:nvGraphicFramePr>
          <p:cNvPr id="8" name="Diagram 10">
            <a:extLst>
              <a:ext uri="{FF2B5EF4-FFF2-40B4-BE49-F238E27FC236}">
                <a16:creationId xmlns:a16="http://schemas.microsoft.com/office/drawing/2014/main" id="{578AB40B-FD69-4EF5-BC22-E0E2A7DA1A9C}"/>
              </a:ext>
            </a:extLst>
          </p:cNvPr>
          <p:cNvGraphicFramePr/>
          <p:nvPr>
            <p:extLst>
              <p:ext uri="{D42A27DB-BD31-4B8C-83A1-F6EECF244321}">
                <p14:modId xmlns:p14="http://schemas.microsoft.com/office/powerpoint/2010/main" val="455690235"/>
              </p:ext>
            </p:extLst>
          </p:nvPr>
        </p:nvGraphicFramePr>
        <p:xfrm>
          <a:off x="501136" y="2739768"/>
          <a:ext cx="10433758" cy="1503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4" name="Diagram 10">
            <a:extLst>
              <a:ext uri="{FF2B5EF4-FFF2-40B4-BE49-F238E27FC236}">
                <a16:creationId xmlns:a16="http://schemas.microsoft.com/office/drawing/2014/main" id="{29EF765B-C9C8-44DD-B714-30CCCB329407}"/>
              </a:ext>
            </a:extLst>
          </p:cNvPr>
          <p:cNvGraphicFramePr/>
          <p:nvPr>
            <p:extLst>
              <p:ext uri="{D42A27DB-BD31-4B8C-83A1-F6EECF244321}">
                <p14:modId xmlns:p14="http://schemas.microsoft.com/office/powerpoint/2010/main" val="1794773021"/>
              </p:ext>
            </p:extLst>
          </p:nvPr>
        </p:nvGraphicFramePr>
        <p:xfrm>
          <a:off x="501136" y="4833611"/>
          <a:ext cx="10433758" cy="15038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143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FAAFBDF-1A31-408F-82D1-7E52E62DF9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744EEF26-6650-4EB0-9CBB-E138098E4BC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6F68E6A7-495A-484A-ADE0-E63C90DECBDD}"/>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4">
                                            <p:graphicEl>
                                              <a:dgm id="{EFAAFBDF-1A31-408F-82D1-7E52E62DF903}"/>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4">
                                            <p:graphicEl>
                                              <a:dgm id="{744EEF26-6650-4EB0-9CBB-E138098E4BC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4">
                                            <p:graphicEl>
                                              <a:dgm id="{6F68E6A7-495A-484A-ADE0-E63C90DECBD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Graphic spid="164"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949139487"/>
              </p:ext>
            </p:extLst>
          </p:nvPr>
        </p:nvGraphicFramePr>
        <p:xfrm>
          <a:off x="1376017" y="257313"/>
          <a:ext cx="9268791" cy="617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3794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9" name="Diagram 330">
            <a:extLst>
              <a:ext uri="{FF2B5EF4-FFF2-40B4-BE49-F238E27FC236}">
                <a16:creationId xmlns:a16="http://schemas.microsoft.com/office/drawing/2014/main" id="{7DE4FFA6-BC7D-4300-A423-1E2CD307D120}"/>
              </a:ext>
            </a:extLst>
          </p:cNvPr>
          <p:cNvGraphicFramePr/>
          <p:nvPr>
            <p:extLst>
              <p:ext uri="{D42A27DB-BD31-4B8C-83A1-F6EECF244321}">
                <p14:modId xmlns:p14="http://schemas.microsoft.com/office/powerpoint/2010/main" val="2002250308"/>
              </p:ext>
            </p:extLst>
          </p:nvPr>
        </p:nvGraphicFramePr>
        <p:xfrm>
          <a:off x="636462" y="186038"/>
          <a:ext cx="5794303" cy="6485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51" name="Diagram 330">
            <a:extLst>
              <a:ext uri="{FF2B5EF4-FFF2-40B4-BE49-F238E27FC236}">
                <a16:creationId xmlns:a16="http://schemas.microsoft.com/office/drawing/2014/main" id="{27E8CB2C-C0A1-4B76-96DF-0893F76D67D5}"/>
              </a:ext>
            </a:extLst>
          </p:cNvPr>
          <p:cNvGraphicFramePr/>
          <p:nvPr>
            <p:extLst>
              <p:ext uri="{D42A27DB-BD31-4B8C-83A1-F6EECF244321}">
                <p14:modId xmlns:p14="http://schemas.microsoft.com/office/powerpoint/2010/main" val="1642991357"/>
              </p:ext>
            </p:extLst>
          </p:nvPr>
        </p:nvGraphicFramePr>
        <p:xfrm>
          <a:off x="6016427" y="186038"/>
          <a:ext cx="5496129" cy="64859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8630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9">
                                            <p:graphicEl>
                                              <a:dgm id="{E62F581F-BA84-432C-B87E-2DF5FC6FA7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9">
                                            <p:graphicEl>
                                              <a:dgm id="{FC880AB6-73AD-4303-B7F8-7C9544138B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9">
                                            <p:graphicEl>
                                              <a:dgm id="{5B80E804-60B4-4756-949E-4BCB9FEEB0F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9">
                                            <p:graphicEl>
                                              <a:dgm id="{8D15D08F-EF69-4243-BDDA-FD1D071D4AF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89">
                                            <p:graphicEl>
                                              <a:dgm id="{2251EBFC-546E-431D-9459-FE77525E8D9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89">
                                            <p:graphicEl>
                                              <a:dgm id="{29509CD4-A3E9-41B1-8223-AC52CBDB1EB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89">
                                            <p:graphicEl>
                                              <a:dgm id="{04030BE6-9D7D-4545-ADCF-F2D48B0B370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89">
                                            <p:graphicEl>
                                              <a:dgm id="{559FC66C-C6C9-48A8-9691-8AB3E8F9658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89">
                                            <p:graphicEl>
                                              <a:dgm id="{8679A651-8168-4C11-A23C-445D5E4E0DD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89">
                                            <p:graphicEl>
                                              <a:dgm id="{6C2B655F-EB96-4F75-9B75-023CE0CD2984}"/>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51">
                                            <p:graphicEl>
                                              <a:dgm id="{1438BD65-7203-43F5-9502-6CDCFBBC0C44}"/>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51">
                                            <p:graphicEl>
                                              <a:dgm id="{5B1B23D8-708F-4211-824E-9E216CCF5C5A}"/>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1">
                                            <p:graphicEl>
                                              <a:dgm id="{F6881AB1-3A00-4E6D-B5BD-E6E1CBCEA1D7}"/>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51">
                                            <p:graphicEl>
                                              <a:dgm id="{B20BD7FD-07D3-4FAE-A93C-6C26D1826EA6}"/>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51">
                                            <p:graphicEl>
                                              <a:dgm id="{1558C91C-7951-43CA-825B-9A818114D8E9}"/>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51">
                                            <p:graphicEl>
                                              <a:dgm id="{F16BB7B8-0022-4654-A78E-3C90F5583B5B}"/>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51">
                                            <p:graphicEl>
                                              <a:dgm id="{C8E3A428-87AB-482C-BAB0-4F82000243AD}"/>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51">
                                            <p:graphicEl>
                                              <a:dgm id="{A5C845CB-9CD9-49DE-8690-7F9B740C0277}"/>
                                            </p:graphic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51">
                                            <p:graphicEl>
                                              <a:dgm id="{06D3E505-E323-4401-938C-D8A9E3B8F45B}"/>
                                            </p:graphic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51">
                                            <p:graphicEl>
                                              <a:dgm id="{1E9D788D-B03F-44E6-9B9E-0545ACBE2AD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89" grpId="0">
        <p:bldSub>
          <a:bldDgm bld="one"/>
        </p:bldSub>
      </p:bldGraphic>
      <p:bldGraphic spid="751"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9" name="Diagram 330">
            <a:extLst>
              <a:ext uri="{FF2B5EF4-FFF2-40B4-BE49-F238E27FC236}">
                <a16:creationId xmlns:a16="http://schemas.microsoft.com/office/drawing/2014/main" id="{7DE4FFA6-BC7D-4300-A423-1E2CD307D120}"/>
              </a:ext>
            </a:extLst>
          </p:cNvPr>
          <p:cNvGraphicFramePr/>
          <p:nvPr>
            <p:extLst>
              <p:ext uri="{D42A27DB-BD31-4B8C-83A1-F6EECF244321}">
                <p14:modId xmlns:p14="http://schemas.microsoft.com/office/powerpoint/2010/main" val="3816084020"/>
              </p:ext>
            </p:extLst>
          </p:nvPr>
        </p:nvGraphicFramePr>
        <p:xfrm>
          <a:off x="636462" y="186038"/>
          <a:ext cx="5794303" cy="6485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51" name="Diagram 330">
            <a:extLst>
              <a:ext uri="{FF2B5EF4-FFF2-40B4-BE49-F238E27FC236}">
                <a16:creationId xmlns:a16="http://schemas.microsoft.com/office/drawing/2014/main" id="{27E8CB2C-C0A1-4B76-96DF-0893F76D67D5}"/>
              </a:ext>
            </a:extLst>
          </p:cNvPr>
          <p:cNvGraphicFramePr/>
          <p:nvPr>
            <p:extLst>
              <p:ext uri="{D42A27DB-BD31-4B8C-83A1-F6EECF244321}">
                <p14:modId xmlns:p14="http://schemas.microsoft.com/office/powerpoint/2010/main" val="2777036696"/>
              </p:ext>
            </p:extLst>
          </p:nvPr>
        </p:nvGraphicFramePr>
        <p:xfrm>
          <a:off x="6016427" y="186038"/>
          <a:ext cx="5496129" cy="64859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0729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9">
                                            <p:graphicEl>
                                              <a:dgm id="{E62F581F-BA84-432C-B87E-2DF5FC6FA7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9">
                                            <p:graphicEl>
                                              <a:dgm id="{FC880AB6-73AD-4303-B7F8-7C9544138B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9">
                                            <p:graphicEl>
                                              <a:dgm id="{5B80E804-60B4-4756-949E-4BCB9FEEB0F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9">
                                            <p:graphicEl>
                                              <a:dgm id="{8D15D08F-EF69-4243-BDDA-FD1D071D4AF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89">
                                            <p:graphicEl>
                                              <a:dgm id="{2251EBFC-546E-431D-9459-FE77525E8D9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89">
                                            <p:graphicEl>
                                              <a:dgm id="{29509CD4-A3E9-41B1-8223-AC52CBDB1EB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89">
                                            <p:graphicEl>
                                              <a:dgm id="{04030BE6-9D7D-4545-ADCF-F2D48B0B370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89">
                                            <p:graphicEl>
                                              <a:dgm id="{559FC66C-C6C9-48A8-9691-8AB3E8F9658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89">
                                            <p:graphicEl>
                                              <a:dgm id="{8679A651-8168-4C11-A23C-445D5E4E0DD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89">
                                            <p:graphicEl>
                                              <a:dgm id="{6C2B655F-EB96-4F75-9B75-023CE0CD2984}"/>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51">
                                            <p:graphicEl>
                                              <a:dgm id="{1438BD65-7203-43F5-9502-6CDCFBBC0C44}"/>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51">
                                            <p:graphicEl>
                                              <a:dgm id="{5B1B23D8-708F-4211-824E-9E216CCF5C5A}"/>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1">
                                            <p:graphicEl>
                                              <a:dgm id="{F6881AB1-3A00-4E6D-B5BD-E6E1CBCEA1D7}"/>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51">
                                            <p:graphicEl>
                                              <a:dgm id="{B20BD7FD-07D3-4FAE-A93C-6C26D1826EA6}"/>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51">
                                            <p:graphicEl>
                                              <a:dgm id="{1558C91C-7951-43CA-825B-9A818114D8E9}"/>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51">
                                            <p:graphicEl>
                                              <a:dgm id="{F16BB7B8-0022-4654-A78E-3C90F5583B5B}"/>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51">
                                            <p:graphicEl>
                                              <a:dgm id="{C8E3A428-87AB-482C-BAB0-4F82000243AD}"/>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51">
                                            <p:graphicEl>
                                              <a:dgm id="{A5C845CB-9CD9-49DE-8690-7F9B740C0277}"/>
                                            </p:graphic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51">
                                            <p:graphicEl>
                                              <a:dgm id="{06D3E505-E323-4401-938C-D8A9E3B8F45B}"/>
                                            </p:graphic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51">
                                            <p:graphicEl>
                                              <a:dgm id="{1E9D788D-B03F-44E6-9B9E-0545ACBE2AD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89" grpId="0">
        <p:bldSub>
          <a:bldDgm bld="one"/>
        </p:bldSub>
      </p:bldGraphic>
      <p:bldGraphic spid="751"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3173" y="1243988"/>
            <a:ext cx="11266715" cy="701731"/>
          </a:xfrm>
        </p:spPr>
        <p:txBody>
          <a:bodyPr/>
          <a:lstStyle/>
          <a:p>
            <a:r>
              <a:rPr lang="en-US" sz="4400">
                <a:solidFill>
                  <a:schemeClr val="accent3"/>
                </a:solidFill>
              </a:rPr>
              <a:t>INSTEAD OF...                   TRY...</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sp>
        <p:nvSpPr>
          <p:cNvPr id="16" name="Title 2">
            <a:extLst>
              <a:ext uri="{FF2B5EF4-FFF2-40B4-BE49-F238E27FC236}">
                <a16:creationId xmlns:a16="http://schemas.microsoft.com/office/drawing/2014/main" id="{D7297F7A-5538-4855-B1AD-B1F3B1448372}"/>
              </a:ext>
            </a:extLst>
          </p:cNvPr>
          <p:cNvSpPr txBox="1">
            <a:spLocks/>
          </p:cNvSpPr>
          <p:nvPr/>
        </p:nvSpPr>
        <p:spPr>
          <a:xfrm>
            <a:off x="342571" y="222555"/>
            <a:ext cx="6378931"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dirty="0">
                <a:solidFill>
                  <a:schemeClr val="accent1">
                    <a:lumMod val="60000"/>
                    <a:lumOff val="40000"/>
                  </a:schemeClr>
                </a:solidFill>
              </a:rPr>
              <a:t>AVOID REDUNDANCY</a:t>
            </a:r>
            <a:endParaRPr lang="en-US" dirty="0">
              <a:solidFill>
                <a:schemeClr val="accent1">
                  <a:lumMod val="60000"/>
                  <a:lumOff val="40000"/>
                </a:schemeClr>
              </a:solidFill>
            </a:endParaRPr>
          </a:p>
        </p:txBody>
      </p:sp>
      <p:graphicFrame>
        <p:nvGraphicFramePr>
          <p:cNvPr id="8" name="Diagram 10">
            <a:extLst>
              <a:ext uri="{FF2B5EF4-FFF2-40B4-BE49-F238E27FC236}">
                <a16:creationId xmlns:a16="http://schemas.microsoft.com/office/drawing/2014/main" id="{578AB40B-FD69-4EF5-BC22-E0E2A7DA1A9C}"/>
              </a:ext>
            </a:extLst>
          </p:cNvPr>
          <p:cNvGraphicFramePr/>
          <p:nvPr>
            <p:extLst>
              <p:ext uri="{D42A27DB-BD31-4B8C-83A1-F6EECF244321}">
                <p14:modId xmlns:p14="http://schemas.microsoft.com/office/powerpoint/2010/main" val="4101049638"/>
              </p:ext>
            </p:extLst>
          </p:nvPr>
        </p:nvGraphicFramePr>
        <p:xfrm>
          <a:off x="501136" y="1716903"/>
          <a:ext cx="10791566" cy="3472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2" name="Title 2">
            <a:extLst>
              <a:ext uri="{FF2B5EF4-FFF2-40B4-BE49-F238E27FC236}">
                <a16:creationId xmlns:a16="http://schemas.microsoft.com/office/drawing/2014/main" id="{07291BF8-CCB4-4793-A42B-972CEBEA56B9}"/>
              </a:ext>
            </a:extLst>
          </p:cNvPr>
          <p:cNvSpPr txBox="1">
            <a:spLocks/>
          </p:cNvSpPr>
          <p:nvPr/>
        </p:nvSpPr>
        <p:spPr>
          <a:xfrm>
            <a:off x="554546" y="5045370"/>
            <a:ext cx="11266715" cy="14219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marL="571500" indent="-571500">
              <a:buFont typeface="Arial"/>
              <a:buChar char="•"/>
            </a:pPr>
            <a:r>
              <a:rPr lang="en-US" sz="3200">
                <a:solidFill>
                  <a:schemeClr val="accent3"/>
                </a:solidFill>
              </a:rPr>
              <a:t>'history' does not need to be repeated</a:t>
            </a:r>
            <a:endParaRPr lang="en-US">
              <a:solidFill>
                <a:schemeClr val="accent3"/>
              </a:solidFill>
            </a:endParaRPr>
          </a:p>
          <a:p>
            <a:pPr marL="571500" indent="-571500">
              <a:buFont typeface="Arial"/>
              <a:buChar char="•"/>
            </a:pPr>
            <a:r>
              <a:rPr lang="en-US" sz="3200">
                <a:solidFill>
                  <a:schemeClr val="accent3"/>
                </a:solidFill>
              </a:rPr>
              <a:t>'at the moment' can be implied using present tense</a:t>
            </a:r>
          </a:p>
          <a:p>
            <a:pPr marL="571500" indent="-571500">
              <a:buFont typeface="Arial"/>
              <a:buChar char="•"/>
            </a:pPr>
            <a:r>
              <a:rPr lang="en-US" sz="3200">
                <a:solidFill>
                  <a:schemeClr val="accent3"/>
                </a:solidFill>
              </a:rPr>
              <a:t>read each sentence closely to find redundancy</a:t>
            </a:r>
          </a:p>
        </p:txBody>
      </p:sp>
    </p:spTree>
    <p:extLst>
      <p:ext uri="{BB962C8B-B14F-4D97-AF65-F5344CB8AC3E}">
        <p14:creationId xmlns:p14="http://schemas.microsoft.com/office/powerpoint/2010/main" val="94231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FAAFBDF-1A31-408F-82D1-7E52E62DF9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744EEF26-6650-4EB0-9CBB-E138098E4BC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6F68E6A7-495A-484A-ADE0-E63C90DECBDD}"/>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27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052023904"/>
              </p:ext>
            </p:extLst>
          </p:nvPr>
        </p:nvGraphicFramePr>
        <p:xfrm>
          <a:off x="1376017" y="257313"/>
          <a:ext cx="9268791" cy="617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1474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abble letters that spell out &amp;#34;choose your words&amp;#34;">
            <a:extLst>
              <a:ext uri="{FF2B5EF4-FFF2-40B4-BE49-F238E27FC236}">
                <a16:creationId xmlns:a16="http://schemas.microsoft.com/office/drawing/2014/main" id="{AD8B6738-25C2-450F-B719-52478DA0EF9E}"/>
              </a:ext>
            </a:extLst>
          </p:cNvPr>
          <p:cNvPicPr>
            <a:picLocks noChangeAspect="1"/>
          </p:cNvPicPr>
          <p:nvPr/>
        </p:nvPicPr>
        <p:blipFill>
          <a:blip r:embed="rId2"/>
          <a:stretch>
            <a:fillRect/>
          </a:stretch>
        </p:blipFill>
        <p:spPr>
          <a:xfrm>
            <a:off x="32855" y="1451884"/>
            <a:ext cx="4255189" cy="4143832"/>
          </a:xfrm>
          <a:prstGeom prst="rect">
            <a:avLst/>
          </a:prstGeom>
        </p:spPr>
      </p:pic>
      <p:sp>
        <p:nvSpPr>
          <p:cNvPr id="52" name="Rounded Rectangle 11">
            <a:extLst>
              <a:ext uri="{FF2B5EF4-FFF2-40B4-BE49-F238E27FC236}">
                <a16:creationId xmlns:a16="http://schemas.microsoft.com/office/drawing/2014/main" id="{71D6EFB0-E7C4-4BC9-9227-54E6D2E28CD8}"/>
              </a:ext>
            </a:extLst>
          </p:cNvPr>
          <p:cNvSpPr/>
          <p:nvPr/>
        </p:nvSpPr>
        <p:spPr>
          <a:xfrm>
            <a:off x="4578130" y="1448274"/>
            <a:ext cx="7410395" cy="477334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4" name="Text Placeholder 3">
            <a:extLst>
              <a:ext uri="{FF2B5EF4-FFF2-40B4-BE49-F238E27FC236}">
                <a16:creationId xmlns:a16="http://schemas.microsoft.com/office/drawing/2014/main" id="{3297CCA2-3C23-4150-9AE6-1EABA5C15AA5}"/>
              </a:ext>
            </a:extLst>
          </p:cNvPr>
          <p:cNvSpPr txBox="1">
            <a:spLocks/>
          </p:cNvSpPr>
          <p:nvPr/>
        </p:nvSpPr>
        <p:spPr>
          <a:xfrm>
            <a:off x="4539466" y="1993151"/>
            <a:ext cx="7068771" cy="51844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r"/>
            <a:r>
              <a:rPr lang="en-CA" sz="4000" b="1" dirty="0">
                <a:solidFill>
                  <a:schemeClr val="bg1"/>
                </a:solidFill>
              </a:rPr>
              <a:t>Watch for '</a:t>
            </a:r>
            <a:r>
              <a:rPr lang="en-CA" sz="4000" b="1" dirty="0">
                <a:solidFill>
                  <a:schemeClr val="accent1">
                    <a:lumMod val="60000"/>
                    <a:lumOff val="40000"/>
                  </a:schemeClr>
                </a:solidFill>
              </a:rPr>
              <a:t>it is</a:t>
            </a:r>
            <a:r>
              <a:rPr lang="en-CA" sz="4000" b="1" dirty="0">
                <a:solidFill>
                  <a:schemeClr val="bg1"/>
                </a:solidFill>
              </a:rPr>
              <a:t>' or '</a:t>
            </a:r>
            <a:r>
              <a:rPr lang="en-CA" sz="4000" b="1" dirty="0">
                <a:solidFill>
                  <a:schemeClr val="accent1">
                    <a:lumMod val="60000"/>
                    <a:lumOff val="40000"/>
                  </a:schemeClr>
                </a:solidFill>
              </a:rPr>
              <a:t>there are</a:t>
            </a:r>
            <a:r>
              <a:rPr lang="en-CA" sz="4000" b="1" dirty="0">
                <a:solidFill>
                  <a:schemeClr val="bg1"/>
                </a:solidFill>
              </a:rPr>
              <a:t>' at the beginning of sentences</a:t>
            </a:r>
          </a:p>
          <a:p>
            <a:pPr marL="571500" indent="-571500" algn="r"/>
            <a:r>
              <a:rPr lang="en-CA" sz="4000" b="1" dirty="0">
                <a:solidFill>
                  <a:schemeClr val="bg1"/>
                </a:solidFill>
              </a:rPr>
              <a:t>Other wordy starters are '</a:t>
            </a:r>
            <a:r>
              <a:rPr lang="en-CA" sz="4000" b="1" dirty="0">
                <a:solidFill>
                  <a:schemeClr val="accent1">
                    <a:lumMod val="60000"/>
                    <a:lumOff val="40000"/>
                  </a:schemeClr>
                </a:solidFill>
              </a:rPr>
              <a:t>in terms of</a:t>
            </a:r>
            <a:r>
              <a:rPr lang="en-CA" sz="4000" b="1" dirty="0">
                <a:solidFill>
                  <a:schemeClr val="bg1"/>
                </a:solidFill>
              </a:rPr>
              <a:t>,' '</a:t>
            </a:r>
            <a:r>
              <a:rPr lang="en-CA" sz="4000" b="1" dirty="0">
                <a:solidFill>
                  <a:schemeClr val="accent1">
                    <a:lumMod val="60000"/>
                    <a:lumOff val="40000"/>
                  </a:schemeClr>
                </a:solidFill>
              </a:rPr>
              <a:t>with regard </a:t>
            </a:r>
            <a:r>
              <a:rPr lang="en-CA" sz="4000" b="1" dirty="0" err="1">
                <a:solidFill>
                  <a:schemeClr val="accent1">
                    <a:lumMod val="60000"/>
                    <a:lumOff val="40000"/>
                  </a:schemeClr>
                </a:solidFill>
              </a:rPr>
              <a:t>to</a:t>
            </a:r>
            <a:r>
              <a:rPr lang="en-CA" sz="4000" b="1" dirty="0" err="1">
                <a:solidFill>
                  <a:schemeClr val="bg1"/>
                </a:solidFill>
              </a:rPr>
              <a:t>,'and</a:t>
            </a:r>
            <a:r>
              <a:rPr lang="en-CA" sz="4000" b="1" dirty="0">
                <a:solidFill>
                  <a:schemeClr val="bg1"/>
                </a:solidFill>
              </a:rPr>
              <a:t> '</a:t>
            </a:r>
            <a:r>
              <a:rPr lang="en-CA" sz="4000" b="1" dirty="0">
                <a:solidFill>
                  <a:schemeClr val="accent1">
                    <a:lumMod val="60000"/>
                    <a:lumOff val="40000"/>
                  </a:schemeClr>
                </a:solidFill>
              </a:rPr>
              <a:t>on the subject of</a:t>
            </a:r>
            <a:r>
              <a:rPr lang="en-CA" sz="4000" b="1" dirty="0">
                <a:solidFill>
                  <a:schemeClr val="bg1"/>
                </a:solidFill>
              </a:rPr>
              <a:t>'</a:t>
            </a:r>
          </a:p>
        </p:txBody>
      </p:sp>
      <p:sp>
        <p:nvSpPr>
          <p:cNvPr id="56" name="Title 2">
            <a:extLst>
              <a:ext uri="{FF2B5EF4-FFF2-40B4-BE49-F238E27FC236}">
                <a16:creationId xmlns:a16="http://schemas.microsoft.com/office/drawing/2014/main" id="{91D2E49F-F809-4562-9492-914B0C4F9D72}"/>
              </a:ext>
            </a:extLst>
          </p:cNvPr>
          <p:cNvSpPr txBox="1">
            <a:spLocks/>
          </p:cNvSpPr>
          <p:nvPr/>
        </p:nvSpPr>
        <p:spPr>
          <a:xfrm>
            <a:off x="4680160" y="480315"/>
            <a:ext cx="7834282" cy="590931"/>
          </a:xfrm>
          <a:prstGeom prst="rect">
            <a:avLst/>
          </a:prstGeom>
        </p:spPr>
        <p:txBody>
          <a:bodyPr anchor="t"/>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5400" dirty="0">
                <a:solidFill>
                  <a:schemeClr val="accent1">
                    <a:lumMod val="60000"/>
                    <a:lumOff val="40000"/>
                  </a:schemeClr>
                </a:solidFill>
              </a:rPr>
              <a:t>CUT WORDY STARTERS</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393300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3173" y="1243988"/>
            <a:ext cx="11266715" cy="701731"/>
          </a:xfrm>
        </p:spPr>
        <p:txBody>
          <a:bodyPr/>
          <a:lstStyle/>
          <a:p>
            <a:r>
              <a:rPr lang="en-US" sz="4400">
                <a:solidFill>
                  <a:schemeClr val="accent3"/>
                </a:solidFill>
              </a:rPr>
              <a:t>INSTEAD OF...                   TRY...</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sp>
        <p:nvSpPr>
          <p:cNvPr id="16" name="Title 2">
            <a:extLst>
              <a:ext uri="{FF2B5EF4-FFF2-40B4-BE49-F238E27FC236}">
                <a16:creationId xmlns:a16="http://schemas.microsoft.com/office/drawing/2014/main" id="{D7297F7A-5538-4855-B1AD-B1F3B1448372}"/>
              </a:ext>
            </a:extLst>
          </p:cNvPr>
          <p:cNvSpPr txBox="1">
            <a:spLocks/>
          </p:cNvSpPr>
          <p:nvPr/>
        </p:nvSpPr>
        <p:spPr>
          <a:xfrm>
            <a:off x="269684" y="249060"/>
            <a:ext cx="6378931"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dirty="0">
                <a:solidFill>
                  <a:schemeClr val="accent1">
                    <a:lumMod val="60000"/>
                    <a:lumOff val="40000"/>
                  </a:schemeClr>
                </a:solidFill>
              </a:rPr>
              <a:t>CUT WORDY STARTERS</a:t>
            </a:r>
            <a:endParaRPr lang="en-US" dirty="0">
              <a:solidFill>
                <a:schemeClr val="accent1">
                  <a:lumMod val="60000"/>
                  <a:lumOff val="40000"/>
                </a:schemeClr>
              </a:solidFill>
            </a:endParaRPr>
          </a:p>
        </p:txBody>
      </p:sp>
      <p:graphicFrame>
        <p:nvGraphicFramePr>
          <p:cNvPr id="8" name="Diagram 10">
            <a:extLst>
              <a:ext uri="{FF2B5EF4-FFF2-40B4-BE49-F238E27FC236}">
                <a16:creationId xmlns:a16="http://schemas.microsoft.com/office/drawing/2014/main" id="{578AB40B-FD69-4EF5-BC22-E0E2A7DA1A9C}"/>
              </a:ext>
            </a:extLst>
          </p:cNvPr>
          <p:cNvGraphicFramePr/>
          <p:nvPr>
            <p:extLst>
              <p:ext uri="{D42A27DB-BD31-4B8C-83A1-F6EECF244321}">
                <p14:modId xmlns:p14="http://schemas.microsoft.com/office/powerpoint/2010/main" val="776165385"/>
              </p:ext>
            </p:extLst>
          </p:nvPr>
        </p:nvGraphicFramePr>
        <p:xfrm>
          <a:off x="487406" y="2169984"/>
          <a:ext cx="10791566" cy="2222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2" name="Diagram 10">
            <a:extLst>
              <a:ext uri="{FF2B5EF4-FFF2-40B4-BE49-F238E27FC236}">
                <a16:creationId xmlns:a16="http://schemas.microsoft.com/office/drawing/2014/main" id="{FFADECC8-B2D0-42D2-AC07-EA9189DD8250}"/>
              </a:ext>
            </a:extLst>
          </p:cNvPr>
          <p:cNvGraphicFramePr/>
          <p:nvPr>
            <p:extLst>
              <p:ext uri="{D42A27DB-BD31-4B8C-83A1-F6EECF244321}">
                <p14:modId xmlns:p14="http://schemas.microsoft.com/office/powerpoint/2010/main" val="4052427961"/>
              </p:ext>
            </p:extLst>
          </p:nvPr>
        </p:nvGraphicFramePr>
        <p:xfrm>
          <a:off x="487406" y="4510903"/>
          <a:ext cx="10791566" cy="22228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374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FAAFBDF-1A31-408F-82D1-7E52E62DF9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744EEF26-6650-4EB0-9CBB-E138098E4BC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6F68E6A7-495A-484A-ADE0-E63C90DECBDD}"/>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2">
                                            <p:graphicEl>
                                              <a:dgm id="{6F68E6A7-495A-484A-ADE0-E63C90DECBD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2">
                                            <p:graphicEl>
                                              <a:dgm id="{72E02C5F-9E1D-4F92-9F5D-7C090B1B252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2">
                                            <p:graphicEl>
                                              <a:dgm id="{7073B28B-5652-402F-A534-73C661E3708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Graphic spid="232" grpId="0">
        <p:bldSub>
          <a:bldDgm bld="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3173" y="1243988"/>
            <a:ext cx="11266715" cy="701731"/>
          </a:xfrm>
        </p:spPr>
        <p:txBody>
          <a:bodyPr/>
          <a:lstStyle/>
          <a:p>
            <a:r>
              <a:rPr lang="en-US" sz="4400">
                <a:solidFill>
                  <a:schemeClr val="accent3"/>
                </a:solidFill>
              </a:rPr>
              <a:t>INSTEAD OF...                   TRY...</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sp>
        <p:nvSpPr>
          <p:cNvPr id="16" name="Title 2">
            <a:extLst>
              <a:ext uri="{FF2B5EF4-FFF2-40B4-BE49-F238E27FC236}">
                <a16:creationId xmlns:a16="http://schemas.microsoft.com/office/drawing/2014/main" id="{D7297F7A-5538-4855-B1AD-B1F3B1448372}"/>
              </a:ext>
            </a:extLst>
          </p:cNvPr>
          <p:cNvSpPr txBox="1">
            <a:spLocks/>
          </p:cNvSpPr>
          <p:nvPr/>
        </p:nvSpPr>
        <p:spPr>
          <a:xfrm>
            <a:off x="329319" y="321947"/>
            <a:ext cx="6378931"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dirty="0">
                <a:solidFill>
                  <a:schemeClr val="accent1">
                    <a:lumMod val="60000"/>
                    <a:lumOff val="40000"/>
                  </a:schemeClr>
                </a:solidFill>
              </a:rPr>
              <a:t>CUT WORDY STARTERS</a:t>
            </a:r>
            <a:endParaRPr lang="en-US" dirty="0">
              <a:solidFill>
                <a:schemeClr val="accent1">
                  <a:lumMod val="60000"/>
                  <a:lumOff val="40000"/>
                </a:schemeClr>
              </a:solidFill>
            </a:endParaRPr>
          </a:p>
        </p:txBody>
      </p:sp>
      <p:graphicFrame>
        <p:nvGraphicFramePr>
          <p:cNvPr id="8" name="Diagram 10">
            <a:extLst>
              <a:ext uri="{FF2B5EF4-FFF2-40B4-BE49-F238E27FC236}">
                <a16:creationId xmlns:a16="http://schemas.microsoft.com/office/drawing/2014/main" id="{578AB40B-FD69-4EF5-BC22-E0E2A7DA1A9C}"/>
              </a:ext>
            </a:extLst>
          </p:cNvPr>
          <p:cNvGraphicFramePr/>
          <p:nvPr>
            <p:extLst>
              <p:ext uri="{D42A27DB-BD31-4B8C-83A1-F6EECF244321}">
                <p14:modId xmlns:p14="http://schemas.microsoft.com/office/powerpoint/2010/main" val="3022270979"/>
              </p:ext>
            </p:extLst>
          </p:nvPr>
        </p:nvGraphicFramePr>
        <p:xfrm>
          <a:off x="487406" y="2169984"/>
          <a:ext cx="10791566" cy="2222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2" name="Diagram 10">
            <a:extLst>
              <a:ext uri="{FF2B5EF4-FFF2-40B4-BE49-F238E27FC236}">
                <a16:creationId xmlns:a16="http://schemas.microsoft.com/office/drawing/2014/main" id="{FFADECC8-B2D0-42D2-AC07-EA9189DD8250}"/>
              </a:ext>
            </a:extLst>
          </p:cNvPr>
          <p:cNvGraphicFramePr/>
          <p:nvPr>
            <p:extLst>
              <p:ext uri="{D42A27DB-BD31-4B8C-83A1-F6EECF244321}">
                <p14:modId xmlns:p14="http://schemas.microsoft.com/office/powerpoint/2010/main" val="2611708335"/>
              </p:ext>
            </p:extLst>
          </p:nvPr>
        </p:nvGraphicFramePr>
        <p:xfrm>
          <a:off x="487406" y="4510903"/>
          <a:ext cx="10791566" cy="22228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0169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FAAFBDF-1A31-408F-82D1-7E52E62DF9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744EEF26-6650-4EB0-9CBB-E138098E4BC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6F68E6A7-495A-484A-ADE0-E63C90DECBDD}"/>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2">
                                            <p:graphicEl>
                                              <a:dgm id="{6F68E6A7-495A-484A-ADE0-E63C90DECBD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2">
                                            <p:graphicEl>
                                              <a:dgm id="{72E02C5F-9E1D-4F92-9F5D-7C090B1B252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2">
                                            <p:graphicEl>
                                              <a:dgm id="{7073B28B-5652-402F-A534-73C661E3708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Graphic spid="232"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accent1">
                    <a:lumMod val="60000"/>
                    <a:lumOff val="40000"/>
                  </a:schemeClr>
                </a:solidFill>
              </a:rPr>
              <a:t>writing </a:t>
            </a:r>
            <a:r>
              <a:rPr lang="en-CA" sz="4000" dirty="0">
                <a:solidFill>
                  <a:schemeClr val="bg1"/>
                </a:solidFill>
              </a:rPr>
              <a:t>tip that any expert at all could possibly provide is that it is absolutely vital to be sure to be as concise as possible to help your writing be understood clearly and directly by each and every reader. Due to the fact that wordy writing can be unclear, it is very important to be quite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31017169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85734932"/>
              </p:ext>
            </p:extLst>
          </p:nvPr>
        </p:nvGraphicFramePr>
        <p:xfrm>
          <a:off x="1376017" y="257313"/>
          <a:ext cx="9268791" cy="617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7378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11">
            <a:extLst>
              <a:ext uri="{FF2B5EF4-FFF2-40B4-BE49-F238E27FC236}">
                <a16:creationId xmlns:a16="http://schemas.microsoft.com/office/drawing/2014/main" id="{71D6EFB0-E7C4-4BC9-9227-54E6D2E28CD8}"/>
              </a:ext>
            </a:extLst>
          </p:cNvPr>
          <p:cNvSpPr/>
          <p:nvPr/>
        </p:nvSpPr>
        <p:spPr>
          <a:xfrm>
            <a:off x="4578130" y="1448274"/>
            <a:ext cx="7410395" cy="477334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4" name="Text Placeholder 3">
            <a:extLst>
              <a:ext uri="{FF2B5EF4-FFF2-40B4-BE49-F238E27FC236}">
                <a16:creationId xmlns:a16="http://schemas.microsoft.com/office/drawing/2014/main" id="{3297CCA2-3C23-4150-9AE6-1EABA5C15AA5}"/>
              </a:ext>
            </a:extLst>
          </p:cNvPr>
          <p:cNvSpPr txBox="1">
            <a:spLocks/>
          </p:cNvSpPr>
          <p:nvPr/>
        </p:nvSpPr>
        <p:spPr>
          <a:xfrm>
            <a:off x="4539466" y="1952857"/>
            <a:ext cx="7068771" cy="51844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r"/>
            <a:r>
              <a:rPr lang="en-CA" sz="4000" b="1">
                <a:solidFill>
                  <a:schemeClr val="bg1"/>
                </a:solidFill>
              </a:rPr>
              <a:t>Active voice emphasizes the subject of a sentence</a:t>
            </a:r>
          </a:p>
          <a:p>
            <a:pPr marL="571500" indent="-571500" algn="r"/>
            <a:r>
              <a:rPr lang="en-CA" sz="4000" b="1">
                <a:solidFill>
                  <a:schemeClr val="bg1"/>
                </a:solidFill>
              </a:rPr>
              <a:t>The subject is who/what is doing the action</a:t>
            </a:r>
          </a:p>
          <a:p>
            <a:pPr marL="571500" indent="-571500" algn="r"/>
            <a:r>
              <a:rPr lang="en-CA" sz="4000" b="1">
                <a:solidFill>
                  <a:schemeClr val="bg1"/>
                </a:solidFill>
              </a:rPr>
              <a:t>Active voice tends to be more direct than passive </a:t>
            </a:r>
            <a:endParaRPr lang="en-CA" sz="4000" b="1" dirty="0">
              <a:solidFill>
                <a:schemeClr val="bg1"/>
              </a:solidFill>
            </a:endParaRPr>
          </a:p>
        </p:txBody>
      </p:sp>
      <p:sp>
        <p:nvSpPr>
          <p:cNvPr id="56" name="Title 2">
            <a:extLst>
              <a:ext uri="{FF2B5EF4-FFF2-40B4-BE49-F238E27FC236}">
                <a16:creationId xmlns:a16="http://schemas.microsoft.com/office/drawing/2014/main" id="{91D2E49F-F809-4562-9492-914B0C4F9D72}"/>
              </a:ext>
            </a:extLst>
          </p:cNvPr>
          <p:cNvSpPr txBox="1">
            <a:spLocks/>
          </p:cNvSpPr>
          <p:nvPr/>
        </p:nvSpPr>
        <p:spPr>
          <a:xfrm>
            <a:off x="5284268" y="356747"/>
            <a:ext cx="7834282" cy="590931"/>
          </a:xfrm>
          <a:prstGeom prst="rect">
            <a:avLst/>
          </a:prstGeom>
        </p:spPr>
        <p:txBody>
          <a:bodyPr anchor="t"/>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5400" dirty="0">
                <a:solidFill>
                  <a:schemeClr val="accent1">
                    <a:lumMod val="60000"/>
                    <a:lumOff val="40000"/>
                  </a:schemeClr>
                </a:solidFill>
              </a:rPr>
              <a:t>USE ACTIVE VOICE</a:t>
            </a:r>
            <a:endParaRPr lang="en-US" dirty="0">
              <a:solidFill>
                <a:schemeClr val="accent1">
                  <a:lumMod val="60000"/>
                  <a:lumOff val="40000"/>
                </a:schemeClr>
              </a:solidFill>
            </a:endParaRPr>
          </a:p>
        </p:txBody>
      </p:sp>
      <p:pic>
        <p:nvPicPr>
          <p:cNvPr id="2" name="Picture 2" descr="Silhouette of person doing a yoga pose">
            <a:extLst>
              <a:ext uri="{FF2B5EF4-FFF2-40B4-BE49-F238E27FC236}">
                <a16:creationId xmlns:a16="http://schemas.microsoft.com/office/drawing/2014/main" id="{470831B9-AE3B-4D76-AE1D-D438976AEC23}"/>
              </a:ext>
            </a:extLst>
          </p:cNvPr>
          <p:cNvPicPr>
            <a:picLocks noChangeAspect="1"/>
          </p:cNvPicPr>
          <p:nvPr/>
        </p:nvPicPr>
        <p:blipFill>
          <a:blip r:embed="rId2"/>
          <a:stretch>
            <a:fillRect/>
          </a:stretch>
        </p:blipFill>
        <p:spPr>
          <a:xfrm>
            <a:off x="-3042" y="-4141"/>
            <a:ext cx="4296337" cy="8010041"/>
          </a:xfrm>
          <a:prstGeom prst="rect">
            <a:avLst/>
          </a:prstGeom>
        </p:spPr>
      </p:pic>
    </p:spTree>
    <p:extLst>
      <p:ext uri="{BB962C8B-B14F-4D97-AF65-F5344CB8AC3E}">
        <p14:creationId xmlns:p14="http://schemas.microsoft.com/office/powerpoint/2010/main" val="230688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3173" y="1243988"/>
            <a:ext cx="11266715" cy="701731"/>
          </a:xfrm>
        </p:spPr>
        <p:txBody>
          <a:bodyPr/>
          <a:lstStyle/>
          <a:p>
            <a:r>
              <a:rPr lang="en-US" sz="4400">
                <a:solidFill>
                  <a:schemeClr val="accent3"/>
                </a:solidFill>
              </a:rPr>
              <a:t>INSTEAD OF...                   TRY...</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sp>
        <p:nvSpPr>
          <p:cNvPr id="16" name="Title 2">
            <a:extLst>
              <a:ext uri="{FF2B5EF4-FFF2-40B4-BE49-F238E27FC236}">
                <a16:creationId xmlns:a16="http://schemas.microsoft.com/office/drawing/2014/main" id="{D7297F7A-5538-4855-B1AD-B1F3B1448372}"/>
              </a:ext>
            </a:extLst>
          </p:cNvPr>
          <p:cNvSpPr txBox="1">
            <a:spLocks/>
          </p:cNvSpPr>
          <p:nvPr/>
        </p:nvSpPr>
        <p:spPr>
          <a:xfrm>
            <a:off x="322692" y="222555"/>
            <a:ext cx="6378931"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dirty="0">
                <a:solidFill>
                  <a:schemeClr val="accent1">
                    <a:lumMod val="60000"/>
                    <a:lumOff val="40000"/>
                  </a:schemeClr>
                </a:solidFill>
              </a:rPr>
              <a:t>USE ACTIVE VOICE</a:t>
            </a:r>
            <a:endParaRPr lang="en-US" dirty="0">
              <a:solidFill>
                <a:schemeClr val="accent1">
                  <a:lumMod val="60000"/>
                  <a:lumOff val="40000"/>
                </a:schemeClr>
              </a:solidFill>
            </a:endParaRPr>
          </a:p>
        </p:txBody>
      </p:sp>
      <p:graphicFrame>
        <p:nvGraphicFramePr>
          <p:cNvPr id="8" name="Diagram 10">
            <a:extLst>
              <a:ext uri="{FF2B5EF4-FFF2-40B4-BE49-F238E27FC236}">
                <a16:creationId xmlns:a16="http://schemas.microsoft.com/office/drawing/2014/main" id="{578AB40B-FD69-4EF5-BC22-E0E2A7DA1A9C}"/>
              </a:ext>
            </a:extLst>
          </p:cNvPr>
          <p:cNvGraphicFramePr/>
          <p:nvPr>
            <p:extLst>
              <p:ext uri="{D42A27DB-BD31-4B8C-83A1-F6EECF244321}">
                <p14:modId xmlns:p14="http://schemas.microsoft.com/office/powerpoint/2010/main" val="3962813103"/>
              </p:ext>
            </p:extLst>
          </p:nvPr>
        </p:nvGraphicFramePr>
        <p:xfrm>
          <a:off x="487406" y="2169984"/>
          <a:ext cx="10791566" cy="2222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2" name="Diagram 10">
            <a:extLst>
              <a:ext uri="{FF2B5EF4-FFF2-40B4-BE49-F238E27FC236}">
                <a16:creationId xmlns:a16="http://schemas.microsoft.com/office/drawing/2014/main" id="{FFADECC8-B2D0-42D2-AC07-EA9189DD8250}"/>
              </a:ext>
            </a:extLst>
          </p:cNvPr>
          <p:cNvGraphicFramePr/>
          <p:nvPr>
            <p:extLst>
              <p:ext uri="{D42A27DB-BD31-4B8C-83A1-F6EECF244321}">
                <p14:modId xmlns:p14="http://schemas.microsoft.com/office/powerpoint/2010/main" val="2615570671"/>
              </p:ext>
            </p:extLst>
          </p:nvPr>
        </p:nvGraphicFramePr>
        <p:xfrm>
          <a:off x="487406" y="4510903"/>
          <a:ext cx="10791566" cy="22228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9721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FAAFBDF-1A31-408F-82D1-7E52E62DF9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744EEF26-6650-4EB0-9CBB-E138098E4BC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6F68E6A7-495A-484A-ADE0-E63C90DECBDD}"/>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2">
                                            <p:graphicEl>
                                              <a:dgm id="{6F68E6A7-495A-484A-ADE0-E63C90DECBD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2">
                                            <p:graphicEl>
                                              <a:dgm id="{72E02C5F-9E1D-4F92-9F5D-7C090B1B252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2">
                                            <p:graphicEl>
                                              <a:dgm id="{7073B28B-5652-402F-A534-73C661E3708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Graphic spid="232" grpId="0">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509552724"/>
              </p:ext>
            </p:extLst>
          </p:nvPr>
        </p:nvGraphicFramePr>
        <p:xfrm>
          <a:off x="1376017" y="257313"/>
          <a:ext cx="9268791" cy="617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3802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2">
            <a:extLst>
              <a:ext uri="{FF2B5EF4-FFF2-40B4-BE49-F238E27FC236}">
                <a16:creationId xmlns:a16="http://schemas.microsoft.com/office/drawing/2014/main" id="{91D2E49F-F809-4562-9492-914B0C4F9D72}"/>
              </a:ext>
            </a:extLst>
          </p:cNvPr>
          <p:cNvSpPr txBox="1">
            <a:spLocks/>
          </p:cNvSpPr>
          <p:nvPr/>
        </p:nvSpPr>
        <p:spPr>
          <a:xfrm>
            <a:off x="733860" y="331088"/>
            <a:ext cx="10741197" cy="590931"/>
          </a:xfrm>
          <a:prstGeom prst="rect">
            <a:avLst/>
          </a:prstGeom>
        </p:spPr>
        <p:txBody>
          <a:bodyPr anchor="t"/>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000">
                <a:solidFill>
                  <a:schemeClr val="accent1">
                    <a:lumMod val="60000"/>
                    <a:lumOff val="40000"/>
                  </a:schemeClr>
                </a:solidFill>
              </a:rPr>
              <a:t>USE STRONG VERBS</a:t>
            </a:r>
          </a:p>
        </p:txBody>
      </p:sp>
      <p:sp>
        <p:nvSpPr>
          <p:cNvPr id="6" name="Rounded Rectangle 11">
            <a:extLst>
              <a:ext uri="{FF2B5EF4-FFF2-40B4-BE49-F238E27FC236}">
                <a16:creationId xmlns:a16="http://schemas.microsoft.com/office/drawing/2014/main" id="{52F99834-AC77-41F4-979F-31635059AB1C}"/>
              </a:ext>
            </a:extLst>
          </p:cNvPr>
          <p:cNvSpPr/>
          <p:nvPr/>
        </p:nvSpPr>
        <p:spPr>
          <a:xfrm>
            <a:off x="729956" y="1131972"/>
            <a:ext cx="5362114" cy="5483541"/>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8" name="Text Placeholder 3">
            <a:extLst>
              <a:ext uri="{FF2B5EF4-FFF2-40B4-BE49-F238E27FC236}">
                <a16:creationId xmlns:a16="http://schemas.microsoft.com/office/drawing/2014/main" id="{476F4C0A-7741-49CE-922B-8FDF618380ED}"/>
              </a:ext>
            </a:extLst>
          </p:cNvPr>
          <p:cNvSpPr txBox="1">
            <a:spLocks/>
          </p:cNvSpPr>
          <p:nvPr/>
        </p:nvSpPr>
        <p:spPr>
          <a:xfrm>
            <a:off x="1045753" y="1509568"/>
            <a:ext cx="4722450" cy="36058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4800" b="1" dirty="0">
                <a:solidFill>
                  <a:schemeClr val="accent1">
                    <a:lumMod val="60000"/>
                    <a:lumOff val="40000"/>
                  </a:schemeClr>
                </a:solidFill>
              </a:rPr>
              <a:t>The reason for the bridge going over budget is</a:t>
            </a:r>
            <a:r>
              <a:rPr lang="en-CA" sz="4800" b="1" dirty="0">
                <a:solidFill>
                  <a:schemeClr val="accent3"/>
                </a:solidFill>
              </a:rPr>
              <a:t> </a:t>
            </a:r>
            <a:r>
              <a:rPr lang="en-CA" sz="4800" b="1" dirty="0">
                <a:solidFill>
                  <a:schemeClr val="bg1"/>
                </a:solidFill>
              </a:rPr>
              <a:t>that </a:t>
            </a:r>
            <a:r>
              <a:rPr lang="en-CA" sz="4800" b="1">
                <a:solidFill>
                  <a:schemeClr val="bg1"/>
                </a:solidFill>
              </a:rPr>
              <a:t>the materials increased in price.</a:t>
            </a:r>
          </a:p>
        </p:txBody>
      </p:sp>
      <p:sp>
        <p:nvSpPr>
          <p:cNvPr id="10" name="Text Placeholder 3">
            <a:extLst>
              <a:ext uri="{FF2B5EF4-FFF2-40B4-BE49-F238E27FC236}">
                <a16:creationId xmlns:a16="http://schemas.microsoft.com/office/drawing/2014/main" id="{65016205-88BE-43B2-BD9A-65AA392BBE1F}"/>
              </a:ext>
            </a:extLst>
          </p:cNvPr>
          <p:cNvSpPr txBox="1">
            <a:spLocks/>
          </p:cNvSpPr>
          <p:nvPr/>
        </p:nvSpPr>
        <p:spPr>
          <a:xfrm>
            <a:off x="6416653" y="5705481"/>
            <a:ext cx="4914149" cy="118847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a:solidFill>
                  <a:schemeClr val="accent3"/>
                </a:solidFill>
              </a:rPr>
              <a:t>Instead of using a nominalization (turning what should be a verb into a noun), use a strong verb!</a:t>
            </a:r>
            <a:endParaRPr lang="en-CA" sz="2000" b="1" dirty="0">
              <a:solidFill>
                <a:schemeClr val="accent3"/>
              </a:solidFill>
            </a:endParaRPr>
          </a:p>
        </p:txBody>
      </p:sp>
      <p:pic>
        <p:nvPicPr>
          <p:cNvPr id="2" name="Picture 3" descr="A bridge over a body of water&#10;&#10;Description automatically generated">
            <a:extLst>
              <a:ext uri="{FF2B5EF4-FFF2-40B4-BE49-F238E27FC236}">
                <a16:creationId xmlns:a16="http://schemas.microsoft.com/office/drawing/2014/main" id="{EE423270-F639-48C5-968B-35C5FFBF5BD5}"/>
              </a:ext>
            </a:extLst>
          </p:cNvPr>
          <p:cNvPicPr>
            <a:picLocks noChangeAspect="1"/>
          </p:cNvPicPr>
          <p:nvPr/>
        </p:nvPicPr>
        <p:blipFill>
          <a:blip r:embed="rId2"/>
          <a:stretch>
            <a:fillRect/>
          </a:stretch>
        </p:blipFill>
        <p:spPr>
          <a:xfrm>
            <a:off x="6983896" y="332789"/>
            <a:ext cx="3995530" cy="5331031"/>
          </a:xfrm>
          <a:prstGeom prst="rect">
            <a:avLst/>
          </a:prstGeom>
        </p:spPr>
      </p:pic>
    </p:spTree>
    <p:extLst>
      <p:ext uri="{BB962C8B-B14F-4D97-AF65-F5344CB8AC3E}">
        <p14:creationId xmlns:p14="http://schemas.microsoft.com/office/powerpoint/2010/main" val="79569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2">
            <a:extLst>
              <a:ext uri="{FF2B5EF4-FFF2-40B4-BE49-F238E27FC236}">
                <a16:creationId xmlns:a16="http://schemas.microsoft.com/office/drawing/2014/main" id="{91D2E49F-F809-4562-9492-914B0C4F9D72}"/>
              </a:ext>
            </a:extLst>
          </p:cNvPr>
          <p:cNvSpPr txBox="1">
            <a:spLocks/>
          </p:cNvSpPr>
          <p:nvPr/>
        </p:nvSpPr>
        <p:spPr>
          <a:xfrm>
            <a:off x="733860" y="331088"/>
            <a:ext cx="10741197" cy="590931"/>
          </a:xfrm>
          <a:prstGeom prst="rect">
            <a:avLst/>
          </a:prstGeom>
        </p:spPr>
        <p:txBody>
          <a:bodyPr anchor="t"/>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000">
                <a:solidFill>
                  <a:schemeClr val="accent1">
                    <a:lumMod val="60000"/>
                    <a:lumOff val="40000"/>
                  </a:schemeClr>
                </a:solidFill>
              </a:rPr>
              <a:t>USE STRONG VERBS</a:t>
            </a:r>
          </a:p>
        </p:txBody>
      </p:sp>
      <p:sp>
        <p:nvSpPr>
          <p:cNvPr id="6" name="Rounded Rectangle 11">
            <a:extLst>
              <a:ext uri="{FF2B5EF4-FFF2-40B4-BE49-F238E27FC236}">
                <a16:creationId xmlns:a16="http://schemas.microsoft.com/office/drawing/2014/main" id="{52F99834-AC77-41F4-979F-31635059AB1C}"/>
              </a:ext>
            </a:extLst>
          </p:cNvPr>
          <p:cNvSpPr/>
          <p:nvPr/>
        </p:nvSpPr>
        <p:spPr>
          <a:xfrm>
            <a:off x="729956" y="1131972"/>
            <a:ext cx="5362114" cy="5483541"/>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8" name="Text Placeholder 3">
            <a:extLst>
              <a:ext uri="{FF2B5EF4-FFF2-40B4-BE49-F238E27FC236}">
                <a16:creationId xmlns:a16="http://schemas.microsoft.com/office/drawing/2014/main" id="{476F4C0A-7741-49CE-922B-8FDF618380ED}"/>
              </a:ext>
            </a:extLst>
          </p:cNvPr>
          <p:cNvSpPr txBox="1">
            <a:spLocks/>
          </p:cNvSpPr>
          <p:nvPr/>
        </p:nvSpPr>
        <p:spPr>
          <a:xfrm>
            <a:off x="1045753" y="1509568"/>
            <a:ext cx="4722450" cy="36058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4800" b="1">
                <a:solidFill>
                  <a:schemeClr val="accent1">
                    <a:lumMod val="60000"/>
                    <a:lumOff val="40000"/>
                  </a:schemeClr>
                </a:solidFill>
              </a:rPr>
              <a:t>The</a:t>
            </a:r>
            <a:r>
              <a:rPr lang="en-CA" sz="4800" b="1" dirty="0">
                <a:solidFill>
                  <a:schemeClr val="accent1">
                    <a:lumMod val="60000"/>
                    <a:lumOff val="40000"/>
                  </a:schemeClr>
                </a:solidFill>
              </a:rPr>
              <a:t> bridge </a:t>
            </a:r>
            <a:r>
              <a:rPr lang="en-CA" sz="4800" b="1">
                <a:solidFill>
                  <a:schemeClr val="accent1">
                    <a:lumMod val="60000"/>
                    <a:lumOff val="40000"/>
                  </a:schemeClr>
                </a:solidFill>
              </a:rPr>
              <a:t>went over budget</a:t>
            </a:r>
            <a:r>
              <a:rPr lang="en-CA" sz="4800" b="1" dirty="0">
                <a:solidFill>
                  <a:schemeClr val="accent3"/>
                </a:solidFill>
              </a:rPr>
              <a:t> </a:t>
            </a:r>
            <a:r>
              <a:rPr lang="en-CA" sz="4800" b="1">
                <a:solidFill>
                  <a:schemeClr val="bg1"/>
                </a:solidFill>
              </a:rPr>
              <a:t>because</a:t>
            </a:r>
            <a:r>
              <a:rPr lang="en-CA" sz="4800" b="1" dirty="0">
                <a:solidFill>
                  <a:schemeClr val="bg1"/>
                </a:solidFill>
              </a:rPr>
              <a:t> the materials increased in price.</a:t>
            </a:r>
          </a:p>
        </p:txBody>
      </p:sp>
      <p:pic>
        <p:nvPicPr>
          <p:cNvPr id="2" name="Picture 3">
            <a:extLst>
              <a:ext uri="{FF2B5EF4-FFF2-40B4-BE49-F238E27FC236}">
                <a16:creationId xmlns:a16="http://schemas.microsoft.com/office/drawing/2014/main" id="{EE423270-F639-48C5-968B-35C5FFBF5BD5}"/>
              </a:ext>
            </a:extLst>
          </p:cNvPr>
          <p:cNvPicPr>
            <a:picLocks noChangeAspect="1"/>
          </p:cNvPicPr>
          <p:nvPr/>
        </p:nvPicPr>
        <p:blipFill>
          <a:blip r:embed="rId2"/>
          <a:stretch>
            <a:fillRect/>
          </a:stretch>
        </p:blipFill>
        <p:spPr>
          <a:xfrm>
            <a:off x="6983896" y="332789"/>
            <a:ext cx="3995530" cy="5331031"/>
          </a:xfrm>
          <a:prstGeom prst="rect">
            <a:avLst/>
          </a:prstGeom>
        </p:spPr>
      </p:pic>
    </p:spTree>
    <p:extLst>
      <p:ext uri="{BB962C8B-B14F-4D97-AF65-F5344CB8AC3E}">
        <p14:creationId xmlns:p14="http://schemas.microsoft.com/office/powerpoint/2010/main" val="28683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0" name="Diagram 330">
            <a:extLst>
              <a:ext uri="{FF2B5EF4-FFF2-40B4-BE49-F238E27FC236}">
                <a16:creationId xmlns:a16="http://schemas.microsoft.com/office/drawing/2014/main" id="{65C0F740-32E4-43D8-9F1A-72C44F0FA8CE}"/>
              </a:ext>
            </a:extLst>
          </p:cNvPr>
          <p:cNvGraphicFramePr/>
          <p:nvPr>
            <p:extLst>
              <p:ext uri="{D42A27DB-BD31-4B8C-83A1-F6EECF244321}">
                <p14:modId xmlns:p14="http://schemas.microsoft.com/office/powerpoint/2010/main" val="1606681756"/>
              </p:ext>
            </p:extLst>
          </p:nvPr>
        </p:nvGraphicFramePr>
        <p:xfrm>
          <a:off x="-2656703" y="186038"/>
          <a:ext cx="11519242" cy="6485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99" name="Diagram 330">
            <a:extLst>
              <a:ext uri="{FF2B5EF4-FFF2-40B4-BE49-F238E27FC236}">
                <a16:creationId xmlns:a16="http://schemas.microsoft.com/office/drawing/2014/main" id="{B64A024A-1A3A-4968-9669-20BF616F91CE}"/>
              </a:ext>
            </a:extLst>
          </p:cNvPr>
          <p:cNvGraphicFramePr/>
          <p:nvPr>
            <p:extLst>
              <p:ext uri="{D42A27DB-BD31-4B8C-83A1-F6EECF244321}">
                <p14:modId xmlns:p14="http://schemas.microsoft.com/office/powerpoint/2010/main" val="2873563132"/>
              </p:ext>
            </p:extLst>
          </p:nvPr>
        </p:nvGraphicFramePr>
        <p:xfrm>
          <a:off x="2979352" y="186038"/>
          <a:ext cx="11519242" cy="64859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3936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
                                            <p:graphicEl>
                                              <a:dgm id="{64AA4080-A339-497A-88B1-EC8B9E01C7B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0">
                                            <p:graphicEl>
                                              <a:dgm id="{36F20889-6E75-49C3-904A-79C95892679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0">
                                            <p:graphicEl>
                                              <a:dgm id="{A68C7C39-B306-45C3-9FD7-751AC44276D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0">
                                            <p:graphicEl>
                                              <a:dgm id="{96D304DA-BE6A-4889-AB89-7E38BAAFCEA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0">
                                            <p:graphicEl>
                                              <a:dgm id="{DCFD513F-1A30-4C6A-A6F1-349D018E721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0">
                                            <p:graphicEl>
                                              <a:dgm id="{C1BB68DC-3C37-49CC-BF9C-3422AB8DC15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0">
                                            <p:graphicEl>
                                              <a:dgm id="{975A526D-1D49-4FB8-8B1A-920F60C7D1D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0">
                                            <p:graphicEl>
                                              <a:dgm id="{7E5BAACE-BF1A-49A2-B581-606DCF6134C1}"/>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0">
                                            <p:graphicEl>
                                              <a:dgm id="{7030DC5B-FF1D-44D4-9B0D-B604E48AA90E}"/>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0">
                                            <p:graphicEl>
                                              <a:dgm id="{A27D4EB5-0324-48C0-8B6C-9A143CC6A82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99">
                                            <p:graphicEl>
                                              <a:dgm id="{64AA4080-A339-497A-88B1-EC8B9E01C7BF}"/>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9">
                                            <p:graphicEl>
                                              <a:dgm id="{36F20889-6E75-49C3-904A-79C95892679A}"/>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99">
                                            <p:graphicEl>
                                              <a:dgm id="{A68C7C39-B306-45C3-9FD7-751AC44276D9}"/>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99">
                                            <p:graphicEl>
                                              <a:dgm id="{96D304DA-BE6A-4889-AB89-7E38BAAFCEA8}"/>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99">
                                            <p:graphicEl>
                                              <a:dgm id="{DCFD513F-1A30-4C6A-A6F1-349D018E721B}"/>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99">
                                            <p:graphicEl>
                                              <a:dgm id="{D85DF555-EDBA-47B0-A5BF-9C95FE878F39}"/>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99">
                                            <p:graphicEl>
                                              <a:dgm id="{95CE6B73-E7C9-4495-A227-FFA3471BD462}"/>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99">
                                            <p:graphicEl>
                                              <a:dgm id="{7E5BAACE-BF1A-49A2-B581-606DCF6134C1}"/>
                                            </p:graphic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99">
                                            <p:graphicEl>
                                              <a:dgm id="{7030DC5B-FF1D-44D4-9B0D-B604E48AA90E}"/>
                                            </p:graphic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99">
                                            <p:graphicEl>
                                              <a:dgm id="{A27D4EB5-0324-48C0-8B6C-9A143CC6A82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0" grpId="0">
        <p:bldSub>
          <a:bldDgm bld="one"/>
        </p:bldSub>
      </p:bldGraphic>
      <p:bldGraphic spid="1399"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621868096"/>
              </p:ext>
            </p:extLst>
          </p:nvPr>
        </p:nvGraphicFramePr>
        <p:xfrm>
          <a:off x="1376017" y="257313"/>
          <a:ext cx="9268791" cy="617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9229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5">
            <a:extLst>
              <a:ext uri="{FF2B5EF4-FFF2-40B4-BE49-F238E27FC236}">
                <a16:creationId xmlns:a16="http://schemas.microsoft.com/office/drawing/2014/main" id="{FBA5D557-5009-4409-B98E-75873AD6C40B}"/>
              </a:ext>
            </a:extLst>
          </p:cNvPr>
          <p:cNvGraphicFramePr/>
          <p:nvPr>
            <p:extLst>
              <p:ext uri="{D42A27DB-BD31-4B8C-83A1-F6EECF244321}">
                <p14:modId xmlns:p14="http://schemas.microsoft.com/office/powerpoint/2010/main" val="1009403973"/>
              </p:ext>
            </p:extLst>
          </p:nvPr>
        </p:nvGraphicFramePr>
        <p:xfrm>
          <a:off x="331304" y="864704"/>
          <a:ext cx="11635408" cy="575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23" name="Title 2">
            <a:extLst>
              <a:ext uri="{FF2B5EF4-FFF2-40B4-BE49-F238E27FC236}">
                <a16:creationId xmlns:a16="http://schemas.microsoft.com/office/drawing/2014/main" id="{4EEC52CD-AEC2-4725-A822-1584947E3B3A}"/>
              </a:ext>
            </a:extLst>
          </p:cNvPr>
          <p:cNvSpPr txBox="1">
            <a:spLocks/>
          </p:cNvSpPr>
          <p:nvPr/>
        </p:nvSpPr>
        <p:spPr>
          <a:xfrm>
            <a:off x="389303" y="437105"/>
            <a:ext cx="10741197" cy="590931"/>
          </a:xfrm>
          <a:prstGeom prst="rect">
            <a:avLst/>
          </a:prstGeom>
        </p:spPr>
        <p:txBody>
          <a:bodyPr anchor="t"/>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000">
                <a:solidFill>
                  <a:schemeClr val="accent1">
                    <a:lumMod val="60000"/>
                    <a:lumOff val="40000"/>
                  </a:schemeClr>
                </a:solidFill>
              </a:rPr>
              <a:t>COMBINE SENTENCES</a:t>
            </a:r>
            <a:endParaRPr lang="en-US">
              <a:solidFill>
                <a:schemeClr val="accent1">
                  <a:lumMod val="60000"/>
                  <a:lumOff val="40000"/>
                </a:schemeClr>
              </a:solidFill>
            </a:endParaRPr>
          </a:p>
        </p:txBody>
      </p:sp>
    </p:spTree>
    <p:extLst>
      <p:ext uri="{BB962C8B-B14F-4D97-AF65-F5344CB8AC3E}">
        <p14:creationId xmlns:p14="http://schemas.microsoft.com/office/powerpoint/2010/main" val="273120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graphicEl>
                                              <a:dgm id="{DB2549EB-CD0C-4262-A4F4-50C45E0D736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graphicEl>
                                              <a:dgm id="{2D8F394D-E5B8-4319-A83F-F41D76F75F1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graphicEl>
                                              <a:dgm id="{05D8D73F-E389-4191-BFD7-9E549A2C379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graphicEl>
                                              <a:dgm id="{AC511DB8-16FF-422A-9E8D-318A270F467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graphicEl>
                                              <a:dgm id="{9CEAFC4B-0D3E-476C-B778-F9ECA88F2B8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078521393"/>
              </p:ext>
            </p:extLst>
          </p:nvPr>
        </p:nvGraphicFramePr>
        <p:xfrm>
          <a:off x="1376017" y="257313"/>
          <a:ext cx="9268791" cy="617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908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any expert </a:t>
            </a:r>
            <a:r>
              <a:rPr lang="en-CA" sz="4000" dirty="0">
                <a:solidFill>
                  <a:schemeClr val="accent1">
                    <a:lumMod val="60000"/>
                    <a:lumOff val="40000"/>
                  </a:schemeClr>
                </a:solidFill>
              </a:rPr>
              <a:t>at all</a:t>
            </a:r>
            <a:r>
              <a:rPr lang="en-CA" sz="4000" dirty="0">
                <a:solidFill>
                  <a:schemeClr val="bg1"/>
                </a:solidFill>
              </a:rPr>
              <a:t> could </a:t>
            </a:r>
            <a:r>
              <a:rPr lang="en-CA" sz="4000" dirty="0">
                <a:solidFill>
                  <a:schemeClr val="accent1">
                    <a:lumMod val="60000"/>
                    <a:lumOff val="40000"/>
                  </a:schemeClr>
                </a:solidFill>
              </a:rPr>
              <a:t>possibly </a:t>
            </a:r>
            <a:r>
              <a:rPr lang="en-CA" sz="4000" dirty="0">
                <a:solidFill>
                  <a:schemeClr val="bg1"/>
                </a:solidFill>
              </a:rPr>
              <a:t>provide is that it is absolutely vital to be sure to be as concise as possible to help your writing be understood clearly and directly by each and every reader. Due to the fact that wordy writing can be unclear, it is very important to be quite concise. </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1825901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5" name="Diagram 375">
            <a:extLst>
              <a:ext uri="{FF2B5EF4-FFF2-40B4-BE49-F238E27FC236}">
                <a16:creationId xmlns:a16="http://schemas.microsoft.com/office/drawing/2014/main" id="{344F5035-CE64-4840-BEE0-5DFA9BB20F2A}"/>
              </a:ext>
            </a:extLst>
          </p:cNvPr>
          <p:cNvGraphicFramePr/>
          <p:nvPr>
            <p:extLst>
              <p:ext uri="{D42A27DB-BD31-4B8C-83A1-F6EECF244321}">
                <p14:modId xmlns:p14="http://schemas.microsoft.com/office/powerpoint/2010/main" val="1039405164"/>
              </p:ext>
            </p:extLst>
          </p:nvPr>
        </p:nvGraphicFramePr>
        <p:xfrm>
          <a:off x="617483" y="-935420"/>
          <a:ext cx="10996447" cy="8229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14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5">
                                            <p:graphicEl>
                                              <a:dgm id="{2555AE6D-695C-4072-97FE-195071B79EC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5">
                                            <p:graphicEl>
                                              <a:dgm id="{DF91622B-C7D0-41B7-A5BE-D9AEE008FEF1}"/>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5">
                                            <p:graphicEl>
                                              <a:dgm id="{BFED3301-C452-4AD8-B152-D71EA8D847C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5">
                                            <p:graphicEl>
                                              <a:dgm id="{69784D63-09BC-4AFB-AE03-0C89DD63D77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5">
                                            <p:graphicEl>
                                              <a:dgm id="{5CD05C3E-DC1D-40BA-9B60-F8CDC4EC0F5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5" grpId="0">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1">
            <a:extLst>
              <a:ext uri="{FF2B5EF4-FFF2-40B4-BE49-F238E27FC236}">
                <a16:creationId xmlns:a16="http://schemas.microsoft.com/office/drawing/2014/main" id="{BF8A1CC4-70DF-4940-A673-78B80180261B}"/>
              </a:ext>
            </a:extLst>
          </p:cNvPr>
          <p:cNvSpPr/>
          <p:nvPr/>
        </p:nvSpPr>
        <p:spPr>
          <a:xfrm>
            <a:off x="4240527" y="1171386"/>
            <a:ext cx="7500855" cy="5168230"/>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solidFill>
                <a:schemeClr val="tx1"/>
              </a:solidFill>
            </a:endParaRPr>
          </a:p>
        </p:txBody>
      </p:sp>
      <p:sp>
        <p:nvSpPr>
          <p:cNvPr id="7" name="Text Placeholder 3">
            <a:extLst>
              <a:ext uri="{FF2B5EF4-FFF2-40B4-BE49-F238E27FC236}">
                <a16:creationId xmlns:a16="http://schemas.microsoft.com/office/drawing/2014/main" id="{D021754B-0F9D-4FB9-83D9-88DE19F0C83B}"/>
              </a:ext>
            </a:extLst>
          </p:cNvPr>
          <p:cNvSpPr txBox="1">
            <a:spLocks/>
          </p:cNvSpPr>
          <p:nvPr/>
        </p:nvSpPr>
        <p:spPr>
          <a:xfrm>
            <a:off x="4901449" y="1337064"/>
            <a:ext cx="6342642" cy="524398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3600" b="1">
                <a:solidFill>
                  <a:schemeClr val="bg1"/>
                </a:solidFill>
              </a:rPr>
              <a:t>Use when it is important not just </a:t>
            </a:r>
            <a:r>
              <a:rPr lang="en-CA" sz="3600" b="1" i="1">
                <a:solidFill>
                  <a:schemeClr val="bg1"/>
                </a:solidFill>
              </a:rPr>
              <a:t>what </a:t>
            </a:r>
            <a:r>
              <a:rPr lang="en-CA" sz="3600" b="1">
                <a:solidFill>
                  <a:schemeClr val="bg1"/>
                </a:solidFill>
              </a:rPr>
              <a:t>was said but </a:t>
            </a:r>
            <a:r>
              <a:rPr lang="en-CA" sz="3600" b="1" i="1">
                <a:solidFill>
                  <a:schemeClr val="bg1"/>
                </a:solidFill>
              </a:rPr>
              <a:t>how </a:t>
            </a:r>
            <a:r>
              <a:rPr lang="en-CA" sz="3600" b="1">
                <a:solidFill>
                  <a:schemeClr val="bg1"/>
                </a:solidFill>
              </a:rPr>
              <a:t>it was said</a:t>
            </a:r>
            <a:endParaRPr lang="en-CA" sz="3600" b="1" dirty="0">
              <a:solidFill>
                <a:schemeClr val="bg1"/>
              </a:solidFill>
            </a:endParaRPr>
          </a:p>
          <a:p>
            <a:r>
              <a:rPr lang="en-CA" sz="3600" b="1">
                <a:solidFill>
                  <a:schemeClr val="bg1"/>
                </a:solidFill>
              </a:rPr>
              <a:t>Use when accuracy is critical</a:t>
            </a:r>
            <a:endParaRPr lang="en-CA" sz="3600" b="1" dirty="0">
              <a:solidFill>
                <a:schemeClr val="bg1"/>
              </a:solidFill>
            </a:endParaRPr>
          </a:p>
          <a:p>
            <a:r>
              <a:rPr lang="en-CA" sz="3600" b="1">
                <a:solidFill>
                  <a:schemeClr val="bg1"/>
                </a:solidFill>
              </a:rPr>
              <a:t>Use to capture specific language</a:t>
            </a:r>
            <a:endParaRPr lang="en-CA" sz="3600" b="1" dirty="0">
              <a:solidFill>
                <a:schemeClr val="bg1"/>
              </a:solidFill>
            </a:endParaRPr>
          </a:p>
          <a:p>
            <a:r>
              <a:rPr lang="en-CA" sz="3600" b="1">
                <a:solidFill>
                  <a:schemeClr val="bg1"/>
                </a:solidFill>
              </a:rPr>
              <a:t>Shorten using '…' where necessary</a:t>
            </a:r>
            <a:endParaRPr lang="en-CA" sz="3600" b="1" dirty="0">
              <a:solidFill>
                <a:schemeClr val="bg1"/>
              </a:solidFill>
            </a:endParaRPr>
          </a:p>
          <a:p>
            <a:endParaRPr lang="en-CA" sz="3600" b="1" dirty="0">
              <a:solidFill>
                <a:schemeClr val="bg1"/>
              </a:solidFill>
            </a:endParaRPr>
          </a:p>
        </p:txBody>
      </p:sp>
      <p:sp>
        <p:nvSpPr>
          <p:cNvPr id="9" name="Title 2">
            <a:extLst>
              <a:ext uri="{FF2B5EF4-FFF2-40B4-BE49-F238E27FC236}">
                <a16:creationId xmlns:a16="http://schemas.microsoft.com/office/drawing/2014/main" id="{818B4593-9846-4A18-90A2-0EDFF89B1A97}"/>
              </a:ext>
            </a:extLst>
          </p:cNvPr>
          <p:cNvSpPr txBox="1">
            <a:spLocks/>
          </p:cNvSpPr>
          <p:nvPr/>
        </p:nvSpPr>
        <p:spPr>
          <a:xfrm>
            <a:off x="4798965" y="199822"/>
            <a:ext cx="7112157" cy="590931"/>
          </a:xfrm>
          <a:prstGeom prst="rect">
            <a:avLst/>
          </a:prstGeom>
        </p:spPr>
        <p:txBody>
          <a:bodyPr anchor="t"/>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5400">
                <a:solidFill>
                  <a:schemeClr val="accent3"/>
                </a:solidFill>
              </a:rPr>
              <a:t>DIRECT QUOTATIONS</a:t>
            </a:r>
            <a:endParaRPr lang="en-US">
              <a:solidFill>
                <a:schemeClr val="accent3"/>
              </a:solidFill>
            </a:endParaRPr>
          </a:p>
        </p:txBody>
      </p:sp>
      <p:pic>
        <p:nvPicPr>
          <p:cNvPr id="3" name="Picture 3" descr="A close up of a logo&#10;&#10;Description automatically generated">
            <a:extLst>
              <a:ext uri="{FF2B5EF4-FFF2-40B4-BE49-F238E27FC236}">
                <a16:creationId xmlns:a16="http://schemas.microsoft.com/office/drawing/2014/main" id="{6432DCFA-A456-4CCC-8FCA-EAF5107A4F75}"/>
              </a:ext>
            </a:extLst>
          </p:cNvPr>
          <p:cNvPicPr>
            <a:picLocks noChangeAspect="1"/>
          </p:cNvPicPr>
          <p:nvPr/>
        </p:nvPicPr>
        <p:blipFill rotWithShape="1">
          <a:blip r:embed="rId2"/>
          <a:srcRect r="74773" b="-106"/>
          <a:stretch/>
        </p:blipFill>
        <p:spPr>
          <a:xfrm>
            <a:off x="271670" y="2354486"/>
            <a:ext cx="2208161" cy="6237325"/>
          </a:xfrm>
          <a:prstGeom prst="rect">
            <a:avLst/>
          </a:prstGeom>
        </p:spPr>
      </p:pic>
      <p:pic>
        <p:nvPicPr>
          <p:cNvPr id="8" name="Picture 3" descr="A close up of a logo&#10;&#10;Description automatically generated">
            <a:extLst>
              <a:ext uri="{FF2B5EF4-FFF2-40B4-BE49-F238E27FC236}">
                <a16:creationId xmlns:a16="http://schemas.microsoft.com/office/drawing/2014/main" id="{34B9ED5B-5931-4262-AF0E-06E73A976552}"/>
              </a:ext>
            </a:extLst>
          </p:cNvPr>
          <p:cNvPicPr>
            <a:picLocks noChangeAspect="1"/>
          </p:cNvPicPr>
          <p:nvPr/>
        </p:nvPicPr>
        <p:blipFill rotWithShape="1">
          <a:blip r:embed="rId2"/>
          <a:srcRect r="74773" b="-106"/>
          <a:stretch/>
        </p:blipFill>
        <p:spPr>
          <a:xfrm rot="10800000">
            <a:off x="1908312" y="-2031985"/>
            <a:ext cx="2208161" cy="6237325"/>
          </a:xfrm>
          <a:prstGeom prst="rect">
            <a:avLst/>
          </a:prstGeom>
        </p:spPr>
      </p:pic>
    </p:spTree>
    <p:extLst>
      <p:ext uri="{BB962C8B-B14F-4D97-AF65-F5344CB8AC3E}">
        <p14:creationId xmlns:p14="http://schemas.microsoft.com/office/powerpoint/2010/main" val="47402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1">
            <a:extLst>
              <a:ext uri="{FF2B5EF4-FFF2-40B4-BE49-F238E27FC236}">
                <a16:creationId xmlns:a16="http://schemas.microsoft.com/office/drawing/2014/main" id="{BF8A1CC4-70DF-4940-A673-78B80180261B}"/>
              </a:ext>
            </a:extLst>
          </p:cNvPr>
          <p:cNvSpPr/>
          <p:nvPr/>
        </p:nvSpPr>
        <p:spPr>
          <a:xfrm>
            <a:off x="4835839" y="1171386"/>
            <a:ext cx="6905543" cy="5168230"/>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solidFill>
                <a:schemeClr val="tx1"/>
              </a:solidFill>
            </a:endParaRPr>
          </a:p>
        </p:txBody>
      </p:sp>
      <p:sp>
        <p:nvSpPr>
          <p:cNvPr id="7" name="Text Placeholder 3">
            <a:extLst>
              <a:ext uri="{FF2B5EF4-FFF2-40B4-BE49-F238E27FC236}">
                <a16:creationId xmlns:a16="http://schemas.microsoft.com/office/drawing/2014/main" id="{D021754B-0F9D-4FB9-83D9-88DE19F0C83B}"/>
              </a:ext>
            </a:extLst>
          </p:cNvPr>
          <p:cNvSpPr txBox="1">
            <a:spLocks/>
          </p:cNvSpPr>
          <p:nvPr/>
        </p:nvSpPr>
        <p:spPr>
          <a:xfrm>
            <a:off x="5147374" y="1714751"/>
            <a:ext cx="6342642" cy="314351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4000" b="1">
                <a:solidFill>
                  <a:schemeClr val="bg1"/>
                </a:solidFill>
              </a:rPr>
              <a:t>According to haunted house employees, people were </a:t>
            </a:r>
            <a:r>
              <a:rPr lang="en-CA" sz="4000" b="1">
                <a:solidFill>
                  <a:schemeClr val="accent1">
                    <a:lumMod val="60000"/>
                    <a:lumOff val="40000"/>
                  </a:schemeClr>
                </a:solidFill>
              </a:rPr>
              <a:t>"terrified, running out of [the building] screaming...they thought it was all real."</a:t>
            </a:r>
            <a:endParaRPr lang="en-US">
              <a:solidFill>
                <a:schemeClr val="accent1">
                  <a:lumMod val="60000"/>
                  <a:lumOff val="40000"/>
                </a:schemeClr>
              </a:solidFill>
            </a:endParaRPr>
          </a:p>
        </p:txBody>
      </p:sp>
      <p:sp>
        <p:nvSpPr>
          <p:cNvPr id="9" name="Title 2">
            <a:extLst>
              <a:ext uri="{FF2B5EF4-FFF2-40B4-BE49-F238E27FC236}">
                <a16:creationId xmlns:a16="http://schemas.microsoft.com/office/drawing/2014/main" id="{818B4593-9846-4A18-90A2-0EDFF89B1A97}"/>
              </a:ext>
            </a:extLst>
          </p:cNvPr>
          <p:cNvSpPr txBox="1">
            <a:spLocks/>
          </p:cNvSpPr>
          <p:nvPr/>
        </p:nvSpPr>
        <p:spPr>
          <a:xfrm>
            <a:off x="4798965" y="199822"/>
            <a:ext cx="7112157" cy="590931"/>
          </a:xfrm>
          <a:prstGeom prst="rect">
            <a:avLst/>
          </a:prstGeom>
        </p:spPr>
        <p:txBody>
          <a:bodyPr anchor="t"/>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5400">
                <a:solidFill>
                  <a:schemeClr val="accent3"/>
                </a:solidFill>
              </a:rPr>
              <a:t>DIRECT QUOTATIONS</a:t>
            </a:r>
            <a:endParaRPr lang="en-US">
              <a:solidFill>
                <a:schemeClr val="accent3"/>
              </a:solidFill>
            </a:endParaRPr>
          </a:p>
        </p:txBody>
      </p:sp>
      <p:pic>
        <p:nvPicPr>
          <p:cNvPr id="2" name="Picture 3" descr="A haunted house attraction">
            <a:extLst>
              <a:ext uri="{FF2B5EF4-FFF2-40B4-BE49-F238E27FC236}">
                <a16:creationId xmlns:a16="http://schemas.microsoft.com/office/drawing/2014/main" id="{D66C1AD4-6E37-49A9-B3FF-8A76234A1234}"/>
              </a:ext>
            </a:extLst>
          </p:cNvPr>
          <p:cNvPicPr>
            <a:picLocks noChangeAspect="1"/>
          </p:cNvPicPr>
          <p:nvPr/>
        </p:nvPicPr>
        <p:blipFill>
          <a:blip r:embed="rId2"/>
          <a:stretch>
            <a:fillRect/>
          </a:stretch>
        </p:blipFill>
        <p:spPr>
          <a:xfrm>
            <a:off x="0" y="-3796"/>
            <a:ext cx="4568825" cy="6853237"/>
          </a:xfrm>
          <a:prstGeom prst="rect">
            <a:avLst/>
          </a:prstGeom>
        </p:spPr>
      </p:pic>
    </p:spTree>
    <p:extLst>
      <p:ext uri="{BB962C8B-B14F-4D97-AF65-F5344CB8AC3E}">
        <p14:creationId xmlns:p14="http://schemas.microsoft.com/office/powerpoint/2010/main" val="40666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1">
            <a:extLst>
              <a:ext uri="{FF2B5EF4-FFF2-40B4-BE49-F238E27FC236}">
                <a16:creationId xmlns:a16="http://schemas.microsoft.com/office/drawing/2014/main" id="{BF8A1CC4-70DF-4940-A673-78B80180261B}"/>
              </a:ext>
            </a:extLst>
          </p:cNvPr>
          <p:cNvSpPr/>
          <p:nvPr/>
        </p:nvSpPr>
        <p:spPr>
          <a:xfrm>
            <a:off x="4804297" y="1171386"/>
            <a:ext cx="7056355" cy="5168230"/>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solidFill>
                <a:schemeClr val="tx1"/>
              </a:solidFill>
            </a:endParaRPr>
          </a:p>
        </p:txBody>
      </p:sp>
      <p:sp>
        <p:nvSpPr>
          <p:cNvPr id="7" name="Text Placeholder 3">
            <a:extLst>
              <a:ext uri="{FF2B5EF4-FFF2-40B4-BE49-F238E27FC236}">
                <a16:creationId xmlns:a16="http://schemas.microsoft.com/office/drawing/2014/main" id="{D021754B-0F9D-4FB9-83D9-88DE19F0C83B}"/>
              </a:ext>
            </a:extLst>
          </p:cNvPr>
          <p:cNvSpPr txBox="1">
            <a:spLocks/>
          </p:cNvSpPr>
          <p:nvPr/>
        </p:nvSpPr>
        <p:spPr>
          <a:xfrm>
            <a:off x="5020719" y="1614877"/>
            <a:ext cx="6342642" cy="499791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3600" b="1">
                <a:solidFill>
                  <a:schemeClr val="bg1"/>
                </a:solidFill>
              </a:rPr>
              <a:t>Putting cited material into your own words</a:t>
            </a:r>
          </a:p>
          <a:p>
            <a:r>
              <a:rPr lang="en-CA" sz="3600" b="1">
                <a:solidFill>
                  <a:schemeClr val="bg1"/>
                </a:solidFill>
              </a:rPr>
              <a:t>Can shorten cited material and improve clarity and flow</a:t>
            </a:r>
          </a:p>
          <a:p>
            <a:r>
              <a:rPr lang="en-CA" sz="3600" b="1">
                <a:solidFill>
                  <a:schemeClr val="bg1"/>
                </a:solidFill>
              </a:rPr>
              <a:t>Demonstrates understanding of the material</a:t>
            </a:r>
            <a:endParaRPr lang="en-CA" sz="3600" b="1" dirty="0">
              <a:solidFill>
                <a:schemeClr val="bg1"/>
              </a:solidFill>
            </a:endParaRPr>
          </a:p>
        </p:txBody>
      </p:sp>
      <p:sp>
        <p:nvSpPr>
          <p:cNvPr id="9" name="Title 2">
            <a:extLst>
              <a:ext uri="{FF2B5EF4-FFF2-40B4-BE49-F238E27FC236}">
                <a16:creationId xmlns:a16="http://schemas.microsoft.com/office/drawing/2014/main" id="{818B4593-9846-4A18-90A2-0EDFF89B1A97}"/>
              </a:ext>
            </a:extLst>
          </p:cNvPr>
          <p:cNvSpPr txBox="1">
            <a:spLocks/>
          </p:cNvSpPr>
          <p:nvPr/>
        </p:nvSpPr>
        <p:spPr>
          <a:xfrm>
            <a:off x="4798965" y="199822"/>
            <a:ext cx="7112157" cy="590931"/>
          </a:xfrm>
          <a:prstGeom prst="rect">
            <a:avLst/>
          </a:prstGeom>
        </p:spPr>
        <p:txBody>
          <a:bodyPr anchor="t"/>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5400">
                <a:solidFill>
                  <a:schemeClr val="accent3"/>
                </a:solidFill>
              </a:rPr>
              <a:t>PARAPHRASE</a:t>
            </a:r>
            <a:endParaRPr lang="en-US"/>
          </a:p>
        </p:txBody>
      </p:sp>
      <p:pic>
        <p:nvPicPr>
          <p:cNvPr id="2" name="Picture 3" descr="A man writing in a notebook while standing in front of a computer">
            <a:extLst>
              <a:ext uri="{FF2B5EF4-FFF2-40B4-BE49-F238E27FC236}">
                <a16:creationId xmlns:a16="http://schemas.microsoft.com/office/drawing/2014/main" id="{D59B47EF-D4CF-40CD-B62C-AE0D012C227C}"/>
              </a:ext>
            </a:extLst>
          </p:cNvPr>
          <p:cNvPicPr>
            <a:picLocks noChangeAspect="1"/>
          </p:cNvPicPr>
          <p:nvPr/>
        </p:nvPicPr>
        <p:blipFill>
          <a:blip r:embed="rId2"/>
          <a:stretch>
            <a:fillRect/>
          </a:stretch>
        </p:blipFill>
        <p:spPr>
          <a:xfrm>
            <a:off x="1587" y="-1588"/>
            <a:ext cx="4576762" cy="6861175"/>
          </a:xfrm>
          <a:prstGeom prst="rect">
            <a:avLst/>
          </a:prstGeom>
        </p:spPr>
      </p:pic>
    </p:spTree>
    <p:extLst>
      <p:ext uri="{BB962C8B-B14F-4D97-AF65-F5344CB8AC3E}">
        <p14:creationId xmlns:p14="http://schemas.microsoft.com/office/powerpoint/2010/main" val="361675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1">
            <a:extLst>
              <a:ext uri="{FF2B5EF4-FFF2-40B4-BE49-F238E27FC236}">
                <a16:creationId xmlns:a16="http://schemas.microsoft.com/office/drawing/2014/main" id="{BF8A1CC4-70DF-4940-A673-78B80180261B}"/>
              </a:ext>
            </a:extLst>
          </p:cNvPr>
          <p:cNvSpPr/>
          <p:nvPr/>
        </p:nvSpPr>
        <p:spPr>
          <a:xfrm>
            <a:off x="4817549" y="1171386"/>
            <a:ext cx="7056355" cy="5168230"/>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solidFill>
                <a:schemeClr val="tx1"/>
              </a:solidFill>
            </a:endParaRPr>
          </a:p>
        </p:txBody>
      </p:sp>
      <p:sp>
        <p:nvSpPr>
          <p:cNvPr id="7" name="Text Placeholder 3">
            <a:extLst>
              <a:ext uri="{FF2B5EF4-FFF2-40B4-BE49-F238E27FC236}">
                <a16:creationId xmlns:a16="http://schemas.microsoft.com/office/drawing/2014/main" id="{D021754B-0F9D-4FB9-83D9-88DE19F0C83B}"/>
              </a:ext>
            </a:extLst>
          </p:cNvPr>
          <p:cNvSpPr txBox="1">
            <a:spLocks/>
          </p:cNvSpPr>
          <p:nvPr/>
        </p:nvSpPr>
        <p:spPr>
          <a:xfrm>
            <a:off x="5120110" y="2396755"/>
            <a:ext cx="6342642" cy="206256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3600" b="1">
                <a:solidFill>
                  <a:schemeClr val="bg1"/>
                </a:solidFill>
              </a:rPr>
              <a:t>The haunted house patrons believed the scenes were real and ran screaming from the </a:t>
            </a:r>
            <a:r>
              <a:rPr lang="en-CA" sz="3600" b="1" dirty="0">
                <a:solidFill>
                  <a:schemeClr val="bg1"/>
                </a:solidFill>
              </a:rPr>
              <a:t>building.</a:t>
            </a:r>
          </a:p>
        </p:txBody>
      </p:sp>
      <p:sp>
        <p:nvSpPr>
          <p:cNvPr id="9" name="Title 2">
            <a:extLst>
              <a:ext uri="{FF2B5EF4-FFF2-40B4-BE49-F238E27FC236}">
                <a16:creationId xmlns:a16="http://schemas.microsoft.com/office/drawing/2014/main" id="{818B4593-9846-4A18-90A2-0EDFF89B1A97}"/>
              </a:ext>
            </a:extLst>
          </p:cNvPr>
          <p:cNvSpPr txBox="1">
            <a:spLocks/>
          </p:cNvSpPr>
          <p:nvPr/>
        </p:nvSpPr>
        <p:spPr>
          <a:xfrm>
            <a:off x="4798965" y="199822"/>
            <a:ext cx="7112157" cy="590931"/>
          </a:xfrm>
          <a:prstGeom prst="rect">
            <a:avLst/>
          </a:prstGeom>
        </p:spPr>
        <p:txBody>
          <a:bodyPr anchor="t"/>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5400">
                <a:solidFill>
                  <a:schemeClr val="accent3"/>
                </a:solidFill>
              </a:rPr>
              <a:t>PARAPHRASE</a:t>
            </a:r>
            <a:endParaRPr lang="en-US"/>
          </a:p>
        </p:txBody>
      </p:sp>
      <p:pic>
        <p:nvPicPr>
          <p:cNvPr id="3" name="Picture 3" descr="A haunted house attraction">
            <a:extLst>
              <a:ext uri="{FF2B5EF4-FFF2-40B4-BE49-F238E27FC236}">
                <a16:creationId xmlns:a16="http://schemas.microsoft.com/office/drawing/2014/main" id="{DC3E865B-014A-46E0-B11B-3CF4FAFAAD06}"/>
              </a:ext>
            </a:extLst>
          </p:cNvPr>
          <p:cNvPicPr>
            <a:picLocks noChangeAspect="1"/>
          </p:cNvPicPr>
          <p:nvPr/>
        </p:nvPicPr>
        <p:blipFill>
          <a:blip r:embed="rId2"/>
          <a:stretch>
            <a:fillRect/>
          </a:stretch>
        </p:blipFill>
        <p:spPr>
          <a:xfrm>
            <a:off x="0" y="-3796"/>
            <a:ext cx="4568825" cy="6853237"/>
          </a:xfrm>
          <a:prstGeom prst="rect">
            <a:avLst/>
          </a:prstGeom>
        </p:spPr>
      </p:pic>
    </p:spTree>
    <p:extLst>
      <p:ext uri="{BB962C8B-B14F-4D97-AF65-F5344CB8AC3E}">
        <p14:creationId xmlns:p14="http://schemas.microsoft.com/office/powerpoint/2010/main" val="41836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1376017" y="257313"/>
          <a:ext cx="9268791" cy="617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268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2A04F58C-D2C0-4210-97DD-A08ABD10AF1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88DD080-3F1B-44D8-B399-24D15B8F99C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A29BDDED-8217-40E4-A7D1-54C3934A70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71A084D4-A635-4871-9E06-6FE190FC294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6F2801C8-98AB-4630-BA8F-24DEB6C6BC5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CAC1AB71-0E55-4969-BBA4-4E5A3D73FE6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34BA56FA-A418-45B7-A7E4-348BC9F6DB2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991FB023-68BE-4BF0-9FFD-857339E31AB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330837" y="760928"/>
            <a:ext cx="11542321"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b="1" dirty="0">
                <a:solidFill>
                  <a:schemeClr val="bg1"/>
                </a:solidFill>
              </a:rPr>
              <a:t>QUESTIONS?</a:t>
            </a:r>
            <a:endParaRPr lang="en-US" sz="1600" b="1" dirty="0">
              <a:solidFill>
                <a:schemeClr val="bg1"/>
              </a:solidFill>
            </a:endParaRPr>
          </a:p>
          <a:p>
            <a:pPr marL="0" indent="0" algn="ctr">
              <a:buNone/>
            </a:pPr>
            <a:r>
              <a:rPr lang="en-US" sz="4000" b="1" dirty="0">
                <a:solidFill>
                  <a:schemeClr val="bg1"/>
                </a:solidFill>
              </a:rPr>
              <a:t>Remember, this slideshow and many</a:t>
            </a:r>
            <a:br>
              <a:rPr lang="en-US" sz="4000" b="1" dirty="0">
                <a:solidFill>
                  <a:schemeClr val="bg1"/>
                </a:solidFill>
              </a:rPr>
            </a:br>
            <a:r>
              <a:rPr lang="en-US" sz="4000" b="1" dirty="0">
                <a:solidFill>
                  <a:schemeClr val="bg1"/>
                </a:solidFill>
              </a:rPr>
              <a:t>others are available to download via </a:t>
            </a:r>
            <a:br>
              <a:rPr lang="en-US" sz="4000" b="1" dirty="0">
                <a:solidFill>
                  <a:schemeClr val="bg1"/>
                </a:solidFill>
              </a:rPr>
            </a:br>
            <a:r>
              <a:rPr lang="en-US" sz="4000" b="1" dirty="0">
                <a:solidFill>
                  <a:schemeClr val="bg1"/>
                </a:solidFill>
              </a:rPr>
              <a:t>the Writing Support Brightspace page.</a:t>
            </a:r>
          </a:p>
          <a:p>
            <a:pPr marL="0" indent="0" algn="ctr">
              <a:buNone/>
            </a:pPr>
            <a:endParaRPr lang="en-US" sz="1400" b="1" dirty="0">
              <a:solidFill>
                <a:schemeClr val="bg1"/>
              </a:solidFill>
            </a:endParaRPr>
          </a:p>
          <a:p>
            <a:pPr marL="0" indent="0" algn="ctr">
              <a:buNone/>
            </a:pPr>
            <a:r>
              <a:rPr lang="en-CA" b="1" i="0" dirty="0">
                <a:solidFill>
                  <a:schemeClr val="bg2"/>
                </a:solidFill>
                <a:effectLst/>
                <a:latin typeface="din-2014"/>
              </a:rPr>
              <a:t>Students can self-enroll as 'learners' either by selecting 'Discover' from the Brightspace landing page and clicking 'Enroll' on the Writing Support organization.</a:t>
            </a:r>
            <a:endParaRPr lang="en-US" b="1" dirty="0">
              <a:solidFill>
                <a:schemeClr val="bg2"/>
              </a:solidFill>
            </a:endParaRPr>
          </a:p>
        </p:txBody>
      </p:sp>
    </p:spTree>
    <p:extLst>
      <p:ext uri="{BB962C8B-B14F-4D97-AF65-F5344CB8AC3E}">
        <p14:creationId xmlns:p14="http://schemas.microsoft.com/office/powerpoint/2010/main" val="3438605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t>
            </a:r>
            <a:r>
              <a:rPr lang="en-CA" sz="4000" dirty="0">
                <a:solidFill>
                  <a:schemeClr val="accent1">
                    <a:lumMod val="60000"/>
                    <a:lumOff val="40000"/>
                  </a:schemeClr>
                </a:solidFill>
              </a:rPr>
              <a:t>any expert could provide</a:t>
            </a:r>
            <a:r>
              <a:rPr lang="en-CA" sz="4000" dirty="0">
                <a:solidFill>
                  <a:schemeClr val="bg1"/>
                </a:solidFill>
              </a:rPr>
              <a:t> is that it is absolutely vital to be sure to be as concise as possible to help your writing be understood clearly and directly by each and every reader. Due to the fact that wordy writing can be unclear, it is very important to be quite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290772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any expert could provide is that it is </a:t>
            </a:r>
            <a:r>
              <a:rPr lang="en-CA" sz="4000" dirty="0">
                <a:solidFill>
                  <a:schemeClr val="accent1">
                    <a:lumMod val="60000"/>
                    <a:lumOff val="40000"/>
                  </a:schemeClr>
                </a:solidFill>
              </a:rPr>
              <a:t>absolutely </a:t>
            </a:r>
            <a:r>
              <a:rPr lang="en-CA" sz="4000" dirty="0">
                <a:solidFill>
                  <a:schemeClr val="bg1"/>
                </a:solidFill>
              </a:rPr>
              <a:t>vital to be </a:t>
            </a:r>
            <a:r>
              <a:rPr lang="en-CA" sz="4000" dirty="0">
                <a:solidFill>
                  <a:schemeClr val="accent1">
                    <a:lumMod val="60000"/>
                    <a:lumOff val="40000"/>
                  </a:schemeClr>
                </a:solidFill>
              </a:rPr>
              <a:t>sure to be as</a:t>
            </a:r>
            <a:r>
              <a:rPr lang="en-CA" sz="4000" dirty="0">
                <a:solidFill>
                  <a:schemeClr val="bg1"/>
                </a:solidFill>
              </a:rPr>
              <a:t> concise </a:t>
            </a:r>
            <a:r>
              <a:rPr lang="en-CA" sz="4000" dirty="0">
                <a:solidFill>
                  <a:schemeClr val="accent1">
                    <a:lumMod val="60000"/>
                    <a:lumOff val="40000"/>
                  </a:schemeClr>
                </a:solidFill>
              </a:rPr>
              <a:t>as possible</a:t>
            </a:r>
            <a:r>
              <a:rPr lang="en-CA" sz="4000" dirty="0">
                <a:solidFill>
                  <a:schemeClr val="bg1"/>
                </a:solidFill>
              </a:rPr>
              <a:t> to help your writing be understood clearly and directly by each and every reader. Due to the fact that wordy writing can be unclear, it is very important to be quite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65475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803" y="277211"/>
            <a:ext cx="5170715" cy="590931"/>
          </a:xfrm>
        </p:spPr>
        <p:txBody>
          <a:bodyPr/>
          <a:lstStyle/>
          <a:p>
            <a:r>
              <a:rPr lang="en-US">
                <a:solidFill>
                  <a:schemeClr val="accent3"/>
                </a:solidFill>
              </a:rPr>
              <a:t>IS THIS TOO WORDY?</a:t>
            </a:r>
            <a:endParaRPr lang="en-US"/>
          </a:p>
        </p:txBody>
      </p:sp>
      <p:sp>
        <p:nvSpPr>
          <p:cNvPr id="12" name="Rounded Rectangle 11"/>
          <p:cNvSpPr/>
          <p:nvPr/>
        </p:nvSpPr>
        <p:spPr>
          <a:xfrm>
            <a:off x="313039" y="910567"/>
            <a:ext cx="11544108" cy="5678918"/>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Text Placeholder 3"/>
          <p:cNvSpPr>
            <a:spLocks noGrp="1"/>
          </p:cNvSpPr>
          <p:nvPr>
            <p:ph type="body" sz="quarter" idx="14"/>
          </p:nvPr>
        </p:nvSpPr>
        <p:spPr>
          <a:xfrm>
            <a:off x="991280" y="1236070"/>
            <a:ext cx="10207907" cy="5030075"/>
          </a:xfrm>
        </p:spPr>
        <p:txBody>
          <a:bodyPr vert="horz" lIns="91440" tIns="45720" rIns="91440" bIns="45720" rtlCol="0" anchor="t">
            <a:noAutofit/>
          </a:bodyPr>
          <a:lstStyle/>
          <a:p>
            <a:r>
              <a:rPr lang="en-CA" sz="4000" dirty="0">
                <a:solidFill>
                  <a:schemeClr val="bg1"/>
                </a:solidFill>
              </a:rPr>
              <a:t>The most </a:t>
            </a:r>
            <a:r>
              <a:rPr lang="en-CA" sz="4000" dirty="0">
                <a:solidFill>
                  <a:schemeClr val="bg1"/>
                </a:solidFill>
                <a:ea typeface="+mn-lt"/>
                <a:cs typeface="+mn-lt"/>
              </a:rPr>
              <a:t>important </a:t>
            </a:r>
            <a:r>
              <a:rPr lang="en-CA" sz="4000" dirty="0">
                <a:solidFill>
                  <a:schemeClr val="bg1"/>
                </a:solidFill>
              </a:rPr>
              <a:t>writing tip that any expert could provide is that </a:t>
            </a:r>
            <a:r>
              <a:rPr lang="en-CA" sz="4000" dirty="0">
                <a:solidFill>
                  <a:schemeClr val="accent1">
                    <a:lumMod val="60000"/>
                    <a:lumOff val="40000"/>
                  </a:schemeClr>
                </a:solidFill>
              </a:rPr>
              <a:t>it is vital to be concise</a:t>
            </a:r>
            <a:r>
              <a:rPr lang="en-CA" sz="4000" dirty="0">
                <a:solidFill>
                  <a:schemeClr val="bg1"/>
                </a:solidFill>
              </a:rPr>
              <a:t> to help your writing be understood clearly and directly by each and every reader. Due to the fact that wordy writing can be unclear, it is very important to be quite concise.</a:t>
            </a:r>
          </a:p>
        </p:txBody>
      </p:sp>
      <p:sp>
        <p:nvSpPr>
          <p:cNvPr id="14" name="Text Placeholder 3"/>
          <p:cNvSpPr>
            <a:spLocks noGrp="1"/>
          </p:cNvSpPr>
          <p:nvPr>
            <p:ph type="body" sz="quarter" idx="14"/>
          </p:nvPr>
        </p:nvSpPr>
        <p:spPr>
          <a:xfrm>
            <a:off x="6650396" y="3369287"/>
            <a:ext cx="5045529" cy="334508"/>
          </a:xfrm>
        </p:spPr>
        <p:txBody>
          <a:bodyPr/>
          <a:lstStyle/>
          <a:p>
            <a:endParaRPr lang="en-CA" sz="2800" dirty="0">
              <a:solidFill>
                <a:schemeClr val="bg1"/>
              </a:solidFill>
            </a:endParaRP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500963630"/>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2220D665E05544788A1DE57D652212C" ma:contentTypeVersion="10" ma:contentTypeDescription="Create a new document." ma:contentTypeScope="" ma:versionID="64074428bdd19dfc5e03cf5f8518fc18">
  <xsd:schema xmlns:xsd="http://www.w3.org/2001/XMLSchema" xmlns:xs="http://www.w3.org/2001/XMLSchema" xmlns:p="http://schemas.microsoft.com/office/2006/metadata/properties" xmlns:ns2="0e028b44-5165-4274-949e-7db2ad5b64d3" xmlns:ns3="0b0a42bf-818f-4adb-9388-4096a2f2355c" targetNamespace="http://schemas.microsoft.com/office/2006/metadata/properties" ma:root="true" ma:fieldsID="6db4ff80427bede6ac0af05c6bdef650" ns2:_="" ns3:_="">
    <xsd:import namespace="0e028b44-5165-4274-949e-7db2ad5b64d3"/>
    <xsd:import namespace="0b0a42bf-818f-4adb-9388-4096a2f2355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28b44-5165-4274-949e-7db2ad5b64d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b0a42bf-818f-4adb-9388-4096a2f2355c"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0439D9-8631-4FC1-BCE0-1BDB23425EE1}">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23BE856-B6C2-4675-AE16-47A27D415D46}">
  <ds:schemaRefs>
    <ds:schemaRef ds:uri="http://schemas.microsoft.com/sharepoint/v3/contenttype/forms"/>
  </ds:schemaRefs>
</ds:datastoreItem>
</file>

<file path=customXml/itemProps3.xml><?xml version="1.0" encoding="utf-8"?>
<ds:datastoreItem xmlns:ds="http://schemas.openxmlformats.org/officeDocument/2006/customXml" ds:itemID="{69DA31B3-C4BD-4F56-AF12-1872305EB3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28b44-5165-4274-949e-7db2ad5b64d3"/>
    <ds:schemaRef ds:uri="0b0a42bf-818f-4adb-9388-4096a2f235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2122</Words>
  <Application>Microsoft Office PowerPoint</Application>
  <PresentationFormat>Widescreen</PresentationFormat>
  <Paragraphs>331</Paragraphs>
  <Slides>66</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Century Gothic</vt:lpstr>
      <vt:lpstr>din-2014</vt:lpstr>
      <vt:lpstr>Office Theme</vt:lpstr>
      <vt:lpstr>EDITING FOR CONCISENESS</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IS THIS TOO WORDY?</vt:lpstr>
      <vt:lpstr>PowerPoint Presentation</vt:lpstr>
      <vt:lpstr>PowerPoint Presentation</vt:lpstr>
      <vt:lpstr>PowerPoint Presentation</vt:lpstr>
      <vt:lpstr>WHAT DOES IT MEAN TO BE...</vt:lpstr>
      <vt:lpstr>INSTEAD OF...                   TRY...</vt:lpstr>
      <vt:lpstr>INSTEAD OF...                   TRY...</vt:lpstr>
      <vt:lpstr>INSTEAD OF...                   TRY...</vt:lpstr>
      <vt:lpstr>INSTEAD OF...                   TRY...</vt:lpstr>
      <vt:lpstr>PowerPoint Presentation</vt:lpstr>
      <vt:lpstr>PowerPoint Presentation</vt:lpstr>
      <vt:lpstr>INSTEAD OF...                   TRY...</vt:lpstr>
      <vt:lpstr>PowerPoint Presentation</vt:lpstr>
      <vt:lpstr>PowerPoint Presentation</vt:lpstr>
      <vt:lpstr>PowerPoint Presentation</vt:lpstr>
      <vt:lpstr>INSTEAD OF...                   TRY...</vt:lpstr>
      <vt:lpstr>PowerPoint Presentation</vt:lpstr>
      <vt:lpstr>PowerPoint Presentation</vt:lpstr>
      <vt:lpstr>INSTEAD OF...                   TRY...</vt:lpstr>
      <vt:lpstr>INSTEAD OF...                   TRY...</vt:lpstr>
      <vt:lpstr>PowerPoint Presentation</vt:lpstr>
      <vt:lpstr>PowerPoint Presentation</vt:lpstr>
      <vt:lpstr>INSTEAD OF...                   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SENTENCE STRUCTURE</dc:title>
  <dc:creator/>
  <cp:lastModifiedBy/>
  <cp:revision>3022</cp:revision>
  <dcterms:created xsi:type="dcterms:W3CDTF">2019-04-24T14:18:13Z</dcterms:created>
  <dcterms:modified xsi:type="dcterms:W3CDTF">2023-01-10T18:34:16Z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0x01010042220D665E05544788A1DE57D652212C</vt:lpwstr>
  </property>
</Properties>
</file>